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737" r:id="rId3"/>
  </p:sldMasterIdLst>
  <p:notesMasterIdLst>
    <p:notesMasterId r:id="rId44"/>
  </p:notesMasterIdLst>
  <p:sldIdLst>
    <p:sldId id="256" r:id="rId4"/>
    <p:sldId id="257" r:id="rId5"/>
    <p:sldId id="260" r:id="rId6"/>
    <p:sldId id="261" r:id="rId7"/>
    <p:sldId id="297" r:id="rId8"/>
    <p:sldId id="298" r:id="rId9"/>
    <p:sldId id="262" r:id="rId10"/>
    <p:sldId id="263" r:id="rId11"/>
    <p:sldId id="265" r:id="rId12"/>
    <p:sldId id="264" r:id="rId13"/>
    <p:sldId id="268" r:id="rId14"/>
    <p:sldId id="266" r:id="rId15"/>
    <p:sldId id="267" r:id="rId16"/>
    <p:sldId id="274" r:id="rId17"/>
    <p:sldId id="292" r:id="rId18"/>
    <p:sldId id="269" r:id="rId19"/>
    <p:sldId id="270" r:id="rId20"/>
    <p:sldId id="293" r:id="rId21"/>
    <p:sldId id="272" r:id="rId22"/>
    <p:sldId id="273" r:id="rId23"/>
    <p:sldId id="275" r:id="rId24"/>
    <p:sldId id="276" r:id="rId25"/>
    <p:sldId id="295" r:id="rId26"/>
    <p:sldId id="296" r:id="rId27"/>
    <p:sldId id="271" r:id="rId28"/>
    <p:sldId id="277" r:id="rId29"/>
    <p:sldId id="278" r:id="rId30"/>
    <p:sldId id="279" r:id="rId31"/>
    <p:sldId id="280" r:id="rId32"/>
    <p:sldId id="294" r:id="rId33"/>
    <p:sldId id="281" r:id="rId34"/>
    <p:sldId id="282" r:id="rId35"/>
    <p:sldId id="283" r:id="rId36"/>
    <p:sldId id="299" r:id="rId37"/>
    <p:sldId id="284" r:id="rId38"/>
    <p:sldId id="285" r:id="rId39"/>
    <p:sldId id="286" r:id="rId40"/>
    <p:sldId id="290" r:id="rId41"/>
    <p:sldId id="287" r:id="rId42"/>
    <p:sldId id="288" r:id="rId4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2127" autoAdjust="0"/>
  </p:normalViewPr>
  <p:slideViewPr>
    <p:cSldViewPr snapToGrid="0">
      <p:cViewPr varScale="1">
        <p:scale>
          <a:sx n="156" d="100"/>
          <a:sy n="156" d="100"/>
        </p:scale>
        <p:origin x="426" y="138"/>
      </p:cViewPr>
      <p:guideLst/>
    </p:cSldViewPr>
  </p:slideViewPr>
  <p:outlineViewPr>
    <p:cViewPr>
      <p:scale>
        <a:sx n="33" d="100"/>
        <a:sy n="33" d="100"/>
      </p:scale>
      <p:origin x="0" y="-23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1382C-949B-4762-9994-02443D30D06B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23443-3A60-4C24-B341-7FBB59244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8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sand.cloud/posts/slashing-data-transfer-cost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00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Slashing Data Transfer Costs in AWS by 99% · Bits and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9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ngenial" panose="02000503040000020004" pitchFamily="2" charset="0"/>
              </a:rPr>
              <a:t>This is a not deeply technical presentation</a:t>
            </a:r>
          </a:p>
          <a:p>
            <a:pPr marL="0" indent="0">
              <a:buNone/>
            </a:pPr>
            <a:br>
              <a:rPr lang="en-US" sz="1200" dirty="0">
                <a:latin typeface="Congenial" panose="02000503040000020004" pitchFamily="2" charset="0"/>
              </a:rPr>
            </a:br>
            <a:r>
              <a:rPr lang="en-US" sz="1200" dirty="0">
                <a:latin typeface="Congenial" panose="02000503040000020004" pitchFamily="2" charset="0"/>
              </a:rPr>
              <a:t>But it’s cool since you can bring some of these points to your boss</a:t>
            </a:r>
          </a:p>
          <a:p>
            <a:pPr marL="0" indent="0">
              <a:buNone/>
            </a:pPr>
            <a:endParaRPr lang="en-US" sz="1200" dirty="0">
              <a:latin typeface="Congenial" panose="02000503040000020004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Congenial" panose="02000503040000020004" pitchFamily="2" charset="0"/>
              </a:rPr>
              <a:t>Hopefully, everything should be trivial for you</a:t>
            </a:r>
          </a:p>
          <a:p>
            <a:pPr marL="0" indent="0">
              <a:buNone/>
            </a:pPr>
            <a:endParaRPr lang="en-US" sz="1200" dirty="0">
              <a:latin typeface="Congenial" panose="02000503040000020004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Congenial" panose="02000503040000020004" pitchFamily="2" charset="0"/>
              </a:rPr>
              <a:t>If you’re already “in the cloud” and any of this isn’t trivial,</a:t>
            </a:r>
            <a:br>
              <a:rPr lang="en-US" sz="1200" dirty="0">
                <a:latin typeface="Congenial" panose="02000503040000020004" pitchFamily="2" charset="0"/>
              </a:rPr>
            </a:br>
            <a:r>
              <a:rPr lang="en-US" sz="1200" dirty="0">
                <a:latin typeface="Congenial" panose="02000503040000020004" pitchFamily="2" charset="0"/>
              </a:rPr>
              <a:t>sit down, we have to talk</a:t>
            </a:r>
          </a:p>
          <a:p>
            <a:pPr marL="0" indent="0">
              <a:buNone/>
            </a:pPr>
            <a:endParaRPr lang="en-US" sz="1200" dirty="0">
              <a:latin typeface="Congenial" panose="02000503040000020004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Congenial" panose="02000503040000020004" pitchFamily="2" charset="0"/>
              </a:rPr>
              <a:t>The argument is so vast we could talk for hours, but there’s only 60 minutes, there will be gaps, we can continue at a different time, just ping me</a:t>
            </a:r>
          </a:p>
          <a:p>
            <a:pPr marL="0" indent="0">
              <a:buNone/>
            </a:pPr>
            <a:endParaRPr lang="en-US" sz="1200" dirty="0">
              <a:latin typeface="Congenial" panose="02000503040000020004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Congenial" panose="02000503040000020004" pitchFamily="2" charset="0"/>
              </a:rPr>
              <a:t>Unfortunately, you’re going to leave this session with more questions than answers</a:t>
            </a:r>
          </a:p>
          <a:p>
            <a:pPr marL="0" indent="0">
              <a:buNone/>
            </a:pPr>
            <a:r>
              <a:rPr lang="en-US" sz="1200" dirty="0">
                <a:latin typeface="Congenial" panose="02000503040000020004" pitchFamily="2" charset="0"/>
              </a:rPr>
              <a:t>Slides are text rich in order to be of reference for the future, you don’t need to read it 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0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CapEX</a:t>
            </a:r>
            <a:r>
              <a:rPr lang="en-US" dirty="0"/>
              <a:t>: </a:t>
            </a:r>
            <a:r>
              <a:rPr lang="en-US" sz="1200" dirty="0">
                <a:latin typeface="Congenial" panose="02000503040000020004" pitchFamily="2" charset="0"/>
              </a:rPr>
              <a:t>Usually approved through several layers of management (including executives), which will hold up purchasing until approval is received.</a:t>
            </a:r>
          </a:p>
          <a:p>
            <a:r>
              <a:rPr lang="en-US" sz="1200" dirty="0" err="1">
                <a:latin typeface="Congenial" panose="02000503040000020004" pitchFamily="2" charset="0"/>
              </a:rPr>
              <a:t>OpEx</a:t>
            </a:r>
            <a:r>
              <a:rPr lang="en-US" sz="1200" dirty="0">
                <a:latin typeface="Congenial" panose="02000503040000020004" pitchFamily="2" charset="0"/>
              </a:rPr>
              <a:t> are fully tax-deductible in the year they are made.</a:t>
            </a:r>
          </a:p>
          <a:p>
            <a:r>
              <a:rPr lang="en-US" sz="1200" dirty="0">
                <a:latin typeface="Congenial" panose="02000503040000020004" pitchFamily="2" charset="0"/>
              </a:rPr>
              <a:t>This can be an attractive accounting option if the company has limited cash flow and wants to be able to deduct the total cost of an item in a tax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ongenial" panose="02000503040000020004" pitchFamily="2" charset="0"/>
            </a:endParaRPr>
          </a:p>
          <a:p>
            <a:r>
              <a:rPr lang="en-US" dirty="0" err="1"/>
              <a:t>CapEx</a:t>
            </a:r>
            <a:r>
              <a:rPr lang="en-US" dirty="0"/>
              <a:t> are recorded on the balance sheet</a:t>
            </a:r>
          </a:p>
          <a:p>
            <a:r>
              <a:rPr lang="en-US" dirty="0" err="1"/>
              <a:t>OpEx</a:t>
            </a:r>
            <a:r>
              <a:rPr lang="en-US" dirty="0"/>
              <a:t> are recorded on the Income statement</a:t>
            </a:r>
          </a:p>
          <a:p>
            <a:r>
              <a:rPr lang="en-US" dirty="0" err="1"/>
              <a:t>CapEx</a:t>
            </a:r>
            <a:r>
              <a:rPr lang="en-US" dirty="0"/>
              <a:t> o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nly reduce taxes through the depreciation that they generate.</a:t>
            </a:r>
            <a:endParaRPr lang="en-US" sz="1200" dirty="0">
              <a:latin typeface="Congenial" panose="0200050304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63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5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EBITDA: </a:t>
            </a:r>
            <a:r>
              <a:rPr lang="en-US" b="0" i="0" dirty="0">
                <a:solidFill>
                  <a:srgbClr val="171717"/>
                </a:solidFill>
                <a:effectLst/>
                <a:latin typeface="Georgia" panose="02040502050405020303" pitchFamily="18" charset="0"/>
              </a:rPr>
              <a:t>earnings before interest, tax, depreciation, and amortization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13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the hardware is slow, it is because</a:t>
            </a:r>
          </a:p>
          <a:p>
            <a:pPr lvl="1"/>
            <a:r>
              <a:rPr lang="en-US" dirty="0"/>
              <a:t>There’s a problem with it?</a:t>
            </a:r>
          </a:p>
          <a:p>
            <a:pPr lvl="1"/>
            <a:r>
              <a:rPr lang="en-US" dirty="0"/>
              <a:t>The sizing was wrong in the planning phase</a:t>
            </a:r>
          </a:p>
          <a:p>
            <a:pPr lvl="1"/>
            <a:r>
              <a:rPr lang="en-US" dirty="0"/>
              <a:t>My team is not able to optimize the performances of the applications?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35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citing Hybrid Clouds, I’m counting it as a single cloud vendor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27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60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like NASA that had to pay a theoretical $12M to download their </a:t>
            </a:r>
            <a:r>
              <a:rPr lang="en-US" b="0" i="0" dirty="0">
                <a:solidFill>
                  <a:srgbClr val="323232"/>
                </a:solidFill>
                <a:effectLst/>
                <a:latin typeface="Roboto"/>
              </a:rPr>
              <a:t>247PB of Data</a:t>
            </a:r>
          </a:p>
          <a:p>
            <a:r>
              <a:rPr lang="en-US" b="0" i="0" dirty="0">
                <a:solidFill>
                  <a:srgbClr val="323232"/>
                </a:solidFill>
                <a:effectLst/>
                <a:latin typeface="Roboto"/>
              </a:rPr>
              <a:t>Consider yourself lucky, amazon charges ingress fees too, for ingesting data into EC2s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23443-3A60-4C24-B341-7FBB592440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3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3.svg"/><Relationship Id="rId7" Type="http://schemas.openxmlformats.org/officeDocument/2006/relationships/image" Target="../media/image32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3" cy="1935532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3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3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3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3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7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438976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29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2"/>
            <a:ext cx="15456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 dirty="0">
                <a:latin typeface="Congenial" panose="02000503040000020004" pitchFamily="2" charset="0"/>
              </a:rPr>
              <a:t>#PASSDataCommunitySummit</a:t>
            </a:r>
            <a:endParaRPr lang="en-US" sz="750" b="0" i="0" dirty="0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07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5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7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0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417084"/>
            <a:ext cx="10020300" cy="1325563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7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50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10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3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Congenial" panose="02000503040000020004" pitchFamily="2" charset="0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10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5" y="4911410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7" y="4911410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3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Congenial" panose="02000503040000020004" pitchFamily="2" charset="0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1" y="4085113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Congenial" panose="02000503040000020004" pitchFamily="2" charset="0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9" y="4085113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Congenial" panose="02000503040000020004" pitchFamily="2" charset="0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7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/>
        </p:nvSpPr>
        <p:spPr>
          <a:xfrm>
            <a:off x="252505" y="6380002"/>
            <a:ext cx="15456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 dirty="0">
                <a:latin typeface="Congenial" panose="02000503040000020004" pitchFamily="2" charset="0"/>
              </a:rPr>
              <a:t>#PASSDataCommunitySummit</a:t>
            </a:r>
            <a:endParaRPr lang="en-US" sz="750" b="0" i="0" dirty="0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12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8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29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8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5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6" y="1455911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9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4"/>
            <a:ext cx="9442451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Congenial" panose="02000503040000020004" pitchFamily="2" charset="0"/>
                <a:cs typeface="Congenial" panose="02000503040000020004" pitchFamily="2" charset="0"/>
              </a:defRPr>
            </a:lvl1pPr>
          </a:lstStyle>
          <a:p>
            <a:r>
              <a:rPr lang="en-US" sz="36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91"/>
            <a:ext cx="9442451" cy="881063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Congenial" panose="02000503040000020004" pitchFamily="2" charset="0"/>
                <a:cs typeface="Congenial" panose="02000503040000020004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7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2"/>
            <a:ext cx="15456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 dirty="0">
                <a:latin typeface="Congenial" panose="02000503040000020004" pitchFamily="2" charset="0"/>
              </a:rPr>
              <a:t>#PASSDataCommunitySummit</a:t>
            </a:r>
            <a:endParaRPr lang="en-US" sz="750" b="0" i="0" dirty="0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68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A40A-645F-46DF-808F-A73CF5384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7F0D7-18F6-4A50-8156-93752C77C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7434D-72A8-4E1C-8C35-53272664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8051-0F65-4604-8CDC-5305771F79D8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86102-7637-4B6E-AF2A-3FAFF3C65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A9AD8-E472-4016-833A-A196DE80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0CD0-C10C-4CA4-9913-852DA53C8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80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/>
        </p:nvSpPr>
        <p:spPr>
          <a:xfrm>
            <a:off x="0" y="18574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3" cy="1935532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3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3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3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3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4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3" cy="1935532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3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3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3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3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7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5" y="363792"/>
            <a:ext cx="4582355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9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/>
        </p:nvSpPr>
        <p:spPr>
          <a:xfrm>
            <a:off x="0" y="18574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3" cy="1935532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3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3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3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3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4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0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2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rgbClr val="F2F2F2"/>
                </a:solidFill>
                <a:latin typeface="Congenial" panose="02000503040000020004" pitchFamily="2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3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40" y="378549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9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9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9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3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rgbClr val="F2F2F2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40" y="2560819"/>
            <a:ext cx="5065019" cy="3085857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 b="0" i="0">
                <a:solidFill>
                  <a:srgbClr val="E6E6E6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2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solidFill>
                  <a:srgbClr val="F2F2F2"/>
                </a:solidFill>
                <a:latin typeface="Congenial" panose="02000503040000020004" pitchFamily="2" charset="0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3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13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4" y="537285"/>
            <a:ext cx="95830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ongenial" panose="02000503040000020004" pitchFamily="2" charset="0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7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4" y="1415901"/>
            <a:ext cx="95830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 dirty="0">
                <a:solidFill>
                  <a:schemeClr val="bg1"/>
                </a:solidFill>
                <a:latin typeface="Congenial" panose="02000503040000020004" pitchFamily="2" charset="0"/>
              </a:rPr>
              <a:t>Your feedback is important to us</a:t>
            </a:r>
            <a:endParaRPr lang="en-US" sz="3300" b="0" i="0" dirty="0">
              <a:solidFill>
                <a:schemeClr val="bg1"/>
              </a:solidFill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4" y="2849939"/>
            <a:ext cx="95830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 dirty="0">
                <a:solidFill>
                  <a:schemeClr val="bg1"/>
                </a:solidFill>
                <a:latin typeface="Congenial" panose="02000503040000020004" pitchFamily="2" charset="0"/>
              </a:rPr>
              <a:t>Evaluate this session at:</a:t>
            </a:r>
            <a:endParaRPr lang="en-US" sz="2700" b="1" i="0" dirty="0">
              <a:solidFill>
                <a:schemeClr val="bg1"/>
              </a:solidFill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dirty="0" err="1">
                <a:solidFill>
                  <a:schemeClr val="bg1"/>
                </a:solidFill>
                <a:latin typeface="Congenial" panose="02000503040000020004" pitchFamily="2" charset="0"/>
              </a:rPr>
              <a:t>www.PASSDataComminitySummit.com</a:t>
            </a:r>
            <a:r>
              <a:rPr lang="en-GB" sz="2700" b="0" i="0" dirty="0">
                <a:solidFill>
                  <a:schemeClr val="bg1"/>
                </a:solidFill>
                <a:latin typeface="Congenial" panose="02000503040000020004" pitchFamily="2" charset="0"/>
              </a:rPr>
              <a:t>/evaluation</a:t>
            </a:r>
            <a:endParaRPr lang="en-US" sz="2700" b="0" i="0" dirty="0">
              <a:solidFill>
                <a:schemeClr val="bg1"/>
              </a:solidFill>
              <a:latin typeface="Congenial" panose="02000503040000020004" pitchFamily="2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6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75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3" y="537285"/>
            <a:ext cx="6159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ongenial" panose="02000503040000020004" pitchFamily="2" charset="0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4" y="1492289"/>
            <a:ext cx="9383009" cy="1935532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3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3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3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3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6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75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45394" y="6362072"/>
            <a:ext cx="168026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Congenial" panose="02000503040000020004" pitchFamily="2" charset="0"/>
              </a:rPr>
              <a:t>#</a:t>
            </a:r>
            <a:r>
              <a:rPr lang="en-GB" sz="825" b="0" i="0" dirty="0" err="1">
                <a:latin typeface="Congenial" panose="02000503040000020004" pitchFamily="2" charset="0"/>
              </a:rPr>
              <a:t>PASSDataCommunitySummit</a:t>
            </a:r>
            <a:endParaRPr lang="en-US" sz="825" b="0" i="0" dirty="0" err="1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3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2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45394" y="6362072"/>
            <a:ext cx="168026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Congenial" panose="02000503040000020004" pitchFamily="2" charset="0"/>
              </a:rPr>
              <a:t>#</a:t>
            </a:r>
            <a:r>
              <a:rPr lang="en-GB" sz="825" b="0" i="0" dirty="0" err="1">
                <a:latin typeface="Congenial" panose="02000503040000020004" pitchFamily="2" charset="0"/>
              </a:rPr>
              <a:t>PASSDataCommunitySummit</a:t>
            </a:r>
            <a:endParaRPr lang="en-US" sz="825" b="0" i="0" dirty="0" err="1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9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098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45394" y="6362072"/>
            <a:ext cx="168026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Congenial" panose="02000503040000020004" pitchFamily="2" charset="0"/>
              </a:rPr>
              <a:t>#</a:t>
            </a:r>
            <a:r>
              <a:rPr lang="en-GB" sz="825" b="0" i="0" dirty="0" err="1">
                <a:latin typeface="Congenial" panose="02000503040000020004" pitchFamily="2" charset="0"/>
              </a:rPr>
              <a:t>PASSDataCommunitySummit</a:t>
            </a:r>
            <a:endParaRPr lang="en-US" sz="825" b="0" i="0" dirty="0" err="1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3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3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662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45394" y="6362072"/>
            <a:ext cx="168026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Congenial" panose="02000503040000020004" pitchFamily="2" charset="0"/>
              </a:rPr>
              <a:t>#</a:t>
            </a:r>
            <a:r>
              <a:rPr lang="en-GB" sz="825" b="0" i="0" dirty="0" err="1">
                <a:latin typeface="Congenial" panose="02000503040000020004" pitchFamily="2" charset="0"/>
              </a:rPr>
              <a:t>PASSDataCommunitySummit</a:t>
            </a:r>
            <a:endParaRPr lang="en-US" sz="825" b="0" i="0" dirty="0" err="1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438976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1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781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45394" y="6362072"/>
            <a:ext cx="168026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Congenial" panose="02000503040000020004" pitchFamily="2" charset="0"/>
              </a:rPr>
              <a:t>#</a:t>
            </a:r>
            <a:r>
              <a:rPr lang="en-GB" sz="825" b="0" i="0" dirty="0" err="1">
                <a:latin typeface="Congenial" panose="02000503040000020004" pitchFamily="2" charset="0"/>
              </a:rPr>
              <a:t>PASSDataCommunitySummit</a:t>
            </a:r>
            <a:endParaRPr lang="en-US" sz="825" b="0" i="0" dirty="0" err="1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438976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29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08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5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3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2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chemeClr val="accent2"/>
                </a:solidFill>
                <a:latin typeface="Congenial" panose="02000503040000020004" pitchFamily="2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3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40" y="378549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9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9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9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3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3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chemeClr val="tx1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40" y="2560817"/>
            <a:ext cx="5065019" cy="3400712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2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latin typeface="Congenial" panose="02000503040000020004" pitchFamily="2" charset="0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570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3417084"/>
            <a:ext cx="10020300" cy="1325563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3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10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3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Congenial" panose="02000503040000020004" pitchFamily="2" charset="0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10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5" y="4911410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7" y="4911410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3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Congenial" panose="02000503040000020004" pitchFamily="2" charset="0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1" y="4085113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Congenial" panose="02000503040000020004" pitchFamily="2" charset="0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9" y="4085113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Congenial" panose="02000503040000020004" pitchFamily="2" charset="0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3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30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918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5" y="1290191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88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4"/>
            <a:ext cx="9442451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Congenial" panose="02000503040000020004" pitchFamily="2" charset="0"/>
                <a:cs typeface="Congenial" panose="02000503040000020004" pitchFamily="2" charset="0"/>
              </a:defRPr>
            </a:lvl1pPr>
          </a:lstStyle>
          <a:p>
            <a:r>
              <a:rPr lang="en-US" sz="36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91"/>
            <a:ext cx="9442451" cy="881063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Congenial" panose="02000503040000020004" pitchFamily="2" charset="0"/>
                <a:cs typeface="Congenial" panose="02000503040000020004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3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5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5" y="891592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3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6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5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6782" y="5920931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29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 dirty="0"/>
              <a:t>Session Title!</a:t>
            </a:r>
            <a:endParaRPr lang="en-GB" dirty="0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2869872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83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2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4" y="537285"/>
            <a:ext cx="95830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ongenial" panose="02000503040000020004" pitchFamily="2" charset="0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7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4" y="1415901"/>
            <a:ext cx="95830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 dirty="0">
                <a:solidFill>
                  <a:schemeClr val="bg1"/>
                </a:solidFill>
                <a:latin typeface="Congenial" panose="02000503040000020004" pitchFamily="2" charset="0"/>
              </a:rPr>
              <a:t>Your feedback is important to us</a:t>
            </a:r>
            <a:endParaRPr lang="en-US" sz="3300" b="0" i="0" dirty="0">
              <a:solidFill>
                <a:schemeClr val="bg1"/>
              </a:solidFill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4" y="2849939"/>
            <a:ext cx="95830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 dirty="0">
                <a:solidFill>
                  <a:schemeClr val="bg1"/>
                </a:solidFill>
                <a:latin typeface="Congenial" panose="02000503040000020004" pitchFamily="2" charset="0"/>
              </a:rPr>
              <a:t>Evaluate this session at:</a:t>
            </a:r>
            <a:endParaRPr lang="en-US" sz="2700" b="1" i="0" dirty="0">
              <a:solidFill>
                <a:schemeClr val="bg1"/>
              </a:solidFill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dirty="0">
                <a:solidFill>
                  <a:schemeClr val="bg1"/>
                </a:solidFill>
                <a:latin typeface="Congenial" panose="02000503040000020004" pitchFamily="2" charset="0"/>
              </a:rPr>
              <a:t>www.PASSDataCommunitySummit.com/evaluation</a:t>
            </a:r>
            <a:endParaRPr lang="en-US" sz="2700" b="0" i="0" dirty="0">
              <a:solidFill>
                <a:schemeClr val="bg1"/>
              </a:solidFill>
              <a:latin typeface="Congenial" panose="02000503040000020004" pitchFamily="2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5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053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132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677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10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3057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62843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659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57058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7158-1B40-437D-8B6C-F92A5DC50B8F}" type="datetimeFigureOut">
              <a:rPr lang="it-IT" smtClean="0"/>
              <a:t>02/03/2024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CF59-E865-4AD9-84F9-22996E32F8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8876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55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B284E8-0555-ABFE-6004-05D404204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26F5A7-6E87-0D32-978C-5266BA90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0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3" y="537285"/>
            <a:ext cx="6159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ongenial" panose="02000503040000020004" pitchFamily="2" charset="0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4" y="1492289"/>
            <a:ext cx="9383009" cy="1935532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3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3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3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3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5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01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438976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1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96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5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4059672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7F5FA3-75BE-4AEA-FC60-8E49B0C7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209" y="365127"/>
            <a:ext cx="837060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965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786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252505" y="6380002"/>
            <a:ext cx="15456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 dirty="0">
                <a:latin typeface="Congenial" panose="02000503040000020004" pitchFamily="2" charset="0"/>
              </a:rPr>
              <a:t>#PASSDataCommunitySummit</a:t>
            </a:r>
            <a:endParaRPr lang="en-US" sz="750" b="0" i="0" dirty="0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7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0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9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2"/>
            <a:ext cx="15456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 dirty="0">
                <a:latin typeface="Congenial" panose="02000503040000020004" pitchFamily="2" charset="0"/>
              </a:rPr>
              <a:t>#PASSDataCommunitySummit</a:t>
            </a:r>
            <a:endParaRPr lang="en-US" sz="750" b="0" i="0" dirty="0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4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3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3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2"/>
            <a:ext cx="15456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 dirty="0">
                <a:latin typeface="Congenial" panose="02000503040000020004" pitchFamily="2" charset="0"/>
              </a:rPr>
              <a:t>#PASSDataCommunitySummit</a:t>
            </a:r>
            <a:endParaRPr lang="en-US" sz="750" b="0" i="0" dirty="0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8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7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438976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1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/>
        </p:nvSpPr>
        <p:spPr>
          <a:xfrm>
            <a:off x="252505" y="6380002"/>
            <a:ext cx="15456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 dirty="0">
                <a:latin typeface="Congenial" panose="02000503040000020004" pitchFamily="2" charset="0"/>
              </a:rPr>
              <a:t>#PASSDataCommunitySummit</a:t>
            </a:r>
            <a:endParaRPr lang="en-US" sz="750" b="0" i="0" dirty="0">
              <a:latin typeface="Congenial" panose="02000503040000020004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10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942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Congenial" panose="02000503040000020004" pitchFamily="2" charset="0"/>
          <a:ea typeface="+mj-ea"/>
          <a:cs typeface="Congenial" panose="0200050304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Congenial" panose="02000503040000020004" pitchFamily="2" charset="0"/>
          <a:ea typeface="+mn-ea"/>
          <a:cs typeface="Congenial" panose="02000503040000020004" pitchFamily="2" charset="0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Congenial" panose="02000503040000020004" pitchFamily="2" charset="0"/>
          <a:ea typeface="+mn-ea"/>
          <a:cs typeface="Congenial" panose="02000503040000020004" pitchFamily="2" charset="0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Congenial" panose="02000503040000020004" pitchFamily="2" charset="0"/>
          <a:ea typeface="+mn-ea"/>
          <a:cs typeface="Congenial" panose="02000503040000020004" pitchFamily="2" charset="0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9" y="492944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902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Congenial" panose="02000503040000020004" pitchFamily="2" charset="0"/>
          <a:ea typeface="+mj-ea"/>
          <a:cs typeface="Congenial" panose="0200050304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Congenial" panose="02000503040000020004" pitchFamily="2" charset="0"/>
          <a:ea typeface="+mn-ea"/>
          <a:cs typeface="Congenial" panose="02000503040000020004" pitchFamily="2" charset="0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Congenial" panose="02000503040000020004" pitchFamily="2" charset="0"/>
          <a:ea typeface="+mn-ea"/>
          <a:cs typeface="Congenial" panose="02000503040000020004" pitchFamily="2" charset="0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Congenial" panose="02000503040000020004" pitchFamily="2" charset="0"/>
          <a:ea typeface="+mn-ea"/>
          <a:cs typeface="Congenial" panose="02000503040000020004" pitchFamily="2" charset="0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18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azure.microsoft.com/en-us/updates/" TargetMode="Externa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sql.tech/should-you-put-all-your-eggs-in-one-basket-thinking-about-database-eggs-and-cloud-baske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success-resounding-failure-of-big-data-50b3f17756f1" TargetMode="External"/><Relationship Id="rId2" Type="http://schemas.openxmlformats.org/officeDocument/2006/relationships/hyperlink" Target="https://designingforanalytics.com/resources/failure-rates-for-analytics-bi-iot-and-big-data-projects-85-yikes/" TargetMode="Externa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tsvit.com/blog/cloud-native-vs-lift-shift-way-choose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s://getdeploying.com/reference/data-egress" TargetMode="External"/><Relationship Id="rId4" Type="http://schemas.openxmlformats.org/officeDocument/2006/relationships/hyperlink" Target="https://azure.microsoft.com/en-us/pricing/details/bandwidth/#pric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tsql.tech/protip-performance-tuning-on-the-cloud-will-save-you-money-by-the-hour/" TargetMode="Externa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virtual-machines/delete?tabs=portal2%2Ccli3%2Cportal4%2Cportal5" TargetMode="Externa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#/" TargetMode="External"/><Relationship Id="rId2" Type="http://schemas.openxmlformats.org/officeDocument/2006/relationships/hyperlink" Target="https://azure.microsoft.com/en-us/pricing/tco/calculator/" TargetMode="Externa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cloud.google.com/products/calculato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cloudblogs.microsoft.com/sqlserver/2019/10/30/new-high-availability-and-disaster-recovery-benefits-for-sql-server/" TargetMode="Externa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E70243-EA01-4E2D-B669-09D37BE3A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950" y="2504332"/>
            <a:ext cx="10248900" cy="152215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Congenial" panose="02000503040000020004" pitchFamily="2" charset="0"/>
              </a:rPr>
              <a:t>What to look out for when migrating your data to the cloud: is it </a:t>
            </a:r>
            <a:r>
              <a:rPr lang="en-US" sz="4800" i="1" dirty="0">
                <a:latin typeface="Congenial" panose="02000503040000020004" pitchFamily="2" charset="0"/>
              </a:rPr>
              <a:t>REALLY</a:t>
            </a:r>
            <a:r>
              <a:rPr lang="en-US" sz="4800" dirty="0">
                <a:latin typeface="Congenial" panose="02000503040000020004" pitchFamily="2" charset="0"/>
              </a:rPr>
              <a:t> the right choice? </a:t>
            </a:r>
            <a:br>
              <a:rPr lang="en-US" sz="4800" dirty="0">
                <a:latin typeface="Congenial" panose="02000503040000020004" pitchFamily="2" charset="0"/>
              </a:rPr>
            </a:br>
            <a:r>
              <a:rPr lang="en-US" sz="4800" dirty="0">
                <a:latin typeface="Congenial" panose="02000503040000020004" pitchFamily="2" charset="0"/>
              </a:rPr>
              <a:t>👀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7EABAD-748C-1E45-4AEB-7FC4D9B1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2959" y="4937487"/>
            <a:ext cx="5726082" cy="555193"/>
          </a:xfrm>
        </p:spPr>
        <p:txBody>
          <a:bodyPr/>
          <a:lstStyle/>
          <a:p>
            <a:r>
              <a:rPr lang="en-US" b="1" dirty="0">
                <a:latin typeface="Congenial" panose="02000503040000020004" pitchFamily="2" charset="0"/>
              </a:rPr>
              <a:t>Emanuele Meazzo</a:t>
            </a:r>
          </a:p>
        </p:txBody>
      </p:sp>
      <p:pic>
        <p:nvPicPr>
          <p:cNvPr id="3" name="Picture 2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8DA1F344-CE8C-862E-B55A-9DAFDBB3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604" y="3429000"/>
            <a:ext cx="2624490" cy="441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49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24D0F-37AE-41AF-A661-EDBD59FE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New companies and the Cloud</a:t>
            </a:r>
          </a:p>
        </p:txBody>
      </p:sp>
      <p:grpSp>
        <p:nvGrpSpPr>
          <p:cNvPr id="34" name="Google Shape;2703;p57">
            <a:extLst>
              <a:ext uri="{FF2B5EF4-FFF2-40B4-BE49-F238E27FC236}">
                <a16:creationId xmlns:a16="http://schemas.microsoft.com/office/drawing/2014/main" id="{F842460C-FDB1-485D-A042-7FFE5E390EA7}"/>
              </a:ext>
            </a:extLst>
          </p:cNvPr>
          <p:cNvGrpSpPr/>
          <p:nvPr/>
        </p:nvGrpSpPr>
        <p:grpSpPr>
          <a:xfrm>
            <a:off x="7538585" y="3019247"/>
            <a:ext cx="1471426" cy="1471426"/>
            <a:chOff x="913230" y="3520188"/>
            <a:chExt cx="1084200" cy="1084200"/>
          </a:xfrm>
        </p:grpSpPr>
        <p:sp>
          <p:nvSpPr>
            <p:cNvPr id="35" name="Google Shape;2704;p57">
              <a:extLst>
                <a:ext uri="{FF2B5EF4-FFF2-40B4-BE49-F238E27FC236}">
                  <a16:creationId xmlns:a16="http://schemas.microsoft.com/office/drawing/2014/main" id="{E976F1F3-488E-426B-BE32-A16EA311D384}"/>
                </a:ext>
              </a:extLst>
            </p:cNvPr>
            <p:cNvSpPr/>
            <p:nvPr/>
          </p:nvSpPr>
          <p:spPr>
            <a:xfrm>
              <a:off x="913230" y="3520188"/>
              <a:ext cx="1084200" cy="10842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sz="1100" b="0" kern="0">
                <a:solidFill>
                  <a:prstClr val="black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2705;p57">
              <a:extLst>
                <a:ext uri="{FF2B5EF4-FFF2-40B4-BE49-F238E27FC236}">
                  <a16:creationId xmlns:a16="http://schemas.microsoft.com/office/drawing/2014/main" id="{ECF28F5A-3455-4885-96FA-152A204A4B70}"/>
                </a:ext>
              </a:extLst>
            </p:cNvPr>
            <p:cNvGrpSpPr/>
            <p:nvPr/>
          </p:nvGrpSpPr>
          <p:grpSpPr>
            <a:xfrm>
              <a:off x="1103804" y="3796355"/>
              <a:ext cx="703026" cy="531887"/>
              <a:chOff x="1190625" y="873375"/>
              <a:chExt cx="5219200" cy="3948675"/>
            </a:xfrm>
          </p:grpSpPr>
          <p:sp>
            <p:nvSpPr>
              <p:cNvPr id="37" name="Google Shape;2706;p57">
                <a:extLst>
                  <a:ext uri="{FF2B5EF4-FFF2-40B4-BE49-F238E27FC236}">
                    <a16:creationId xmlns:a16="http://schemas.microsoft.com/office/drawing/2014/main" id="{455BB02B-8708-4A36-8AB6-9A6BF0F1AD43}"/>
                  </a:ext>
                </a:extLst>
              </p:cNvPr>
              <p:cNvSpPr/>
              <p:nvPr/>
            </p:nvSpPr>
            <p:spPr>
              <a:xfrm>
                <a:off x="1190625" y="3332100"/>
                <a:ext cx="5219200" cy="1489950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59598" extrusionOk="0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52649"/>
                    </a:lnTo>
                    <a:cubicBezTo>
                      <a:pt x="0" y="56466"/>
                      <a:pt x="3132" y="59597"/>
                      <a:pt x="6948" y="59597"/>
                    </a:cubicBezTo>
                    <a:lnTo>
                      <a:pt x="201819" y="59597"/>
                    </a:lnTo>
                    <a:cubicBezTo>
                      <a:pt x="205636" y="59597"/>
                      <a:pt x="208767" y="56466"/>
                      <a:pt x="208767" y="52649"/>
                    </a:cubicBezTo>
                    <a:lnTo>
                      <a:pt x="208767" y="6949"/>
                    </a:lnTo>
                    <a:cubicBezTo>
                      <a:pt x="208767" y="3100"/>
                      <a:pt x="205636" y="1"/>
                      <a:pt x="201819" y="1"/>
                    </a:cubicBezTo>
                    <a:lnTo>
                      <a:pt x="140885" y="1"/>
                    </a:lnTo>
                    <a:cubicBezTo>
                      <a:pt x="139222" y="1"/>
                      <a:pt x="137591" y="588"/>
                      <a:pt x="136318" y="1664"/>
                    </a:cubicBezTo>
                    <a:cubicBezTo>
                      <a:pt x="127446" y="9330"/>
                      <a:pt x="116127" y="13538"/>
                      <a:pt x="104384" y="13538"/>
                    </a:cubicBezTo>
                    <a:cubicBezTo>
                      <a:pt x="92640" y="13538"/>
                      <a:pt x="81321" y="9330"/>
                      <a:pt x="72449" y="1664"/>
                    </a:cubicBezTo>
                    <a:cubicBezTo>
                      <a:pt x="71177" y="588"/>
                      <a:pt x="69546" y="1"/>
                      <a:pt x="6788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707;p57">
                <a:extLst>
                  <a:ext uri="{FF2B5EF4-FFF2-40B4-BE49-F238E27FC236}">
                    <a16:creationId xmlns:a16="http://schemas.microsoft.com/office/drawing/2014/main" id="{1AFC47C6-BB1D-48F9-908E-82FAA30850E9}"/>
                  </a:ext>
                </a:extLst>
              </p:cNvPr>
              <p:cNvSpPr/>
              <p:nvPr/>
            </p:nvSpPr>
            <p:spPr>
              <a:xfrm>
                <a:off x="3800200" y="3332100"/>
                <a:ext cx="2609625" cy="1489950"/>
              </a:xfrm>
              <a:custGeom>
                <a:avLst/>
                <a:gdLst/>
                <a:ahLst/>
                <a:cxnLst/>
                <a:rect l="l" t="t" r="r" b="b"/>
                <a:pathLst>
                  <a:path w="104385" h="59598" extrusionOk="0">
                    <a:moveTo>
                      <a:pt x="36502" y="1"/>
                    </a:moveTo>
                    <a:cubicBezTo>
                      <a:pt x="34839" y="1"/>
                      <a:pt x="33208" y="588"/>
                      <a:pt x="31935" y="1664"/>
                    </a:cubicBezTo>
                    <a:cubicBezTo>
                      <a:pt x="23063" y="9330"/>
                      <a:pt x="11744" y="13538"/>
                      <a:pt x="1" y="13538"/>
                    </a:cubicBezTo>
                    <a:lnTo>
                      <a:pt x="1" y="59597"/>
                    </a:lnTo>
                    <a:lnTo>
                      <a:pt x="97436" y="59597"/>
                    </a:lnTo>
                    <a:cubicBezTo>
                      <a:pt x="101253" y="59597"/>
                      <a:pt x="104384" y="56466"/>
                      <a:pt x="104384" y="52649"/>
                    </a:cubicBezTo>
                    <a:lnTo>
                      <a:pt x="104384" y="6949"/>
                    </a:lnTo>
                    <a:cubicBezTo>
                      <a:pt x="104384" y="3100"/>
                      <a:pt x="101253" y="1"/>
                      <a:pt x="97436" y="1"/>
                    </a:cubicBez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708;p57">
                <a:extLst>
                  <a:ext uri="{FF2B5EF4-FFF2-40B4-BE49-F238E27FC236}">
                    <a16:creationId xmlns:a16="http://schemas.microsoft.com/office/drawing/2014/main" id="{A9187A51-8B2B-4F45-AD34-886C0F56F125}"/>
                  </a:ext>
                </a:extLst>
              </p:cNvPr>
              <p:cNvSpPr/>
              <p:nvPr/>
            </p:nvSpPr>
            <p:spPr>
              <a:xfrm>
                <a:off x="4477075" y="1212625"/>
                <a:ext cx="1932750" cy="2466900"/>
              </a:xfrm>
              <a:custGeom>
                <a:avLst/>
                <a:gdLst/>
                <a:ahLst/>
                <a:cxnLst/>
                <a:rect l="l" t="t" r="r" b="b"/>
                <a:pathLst>
                  <a:path w="77310" h="98676" extrusionOk="0">
                    <a:moveTo>
                      <a:pt x="9427" y="1"/>
                    </a:moveTo>
                    <a:cubicBezTo>
                      <a:pt x="2968" y="1"/>
                      <a:pt x="0" y="8025"/>
                      <a:pt x="4860" y="12201"/>
                    </a:cubicBezTo>
                    <a:cubicBezTo>
                      <a:pt x="15592" y="21465"/>
                      <a:pt x="21790" y="34871"/>
                      <a:pt x="21888" y="48996"/>
                    </a:cubicBezTo>
                    <a:cubicBezTo>
                      <a:pt x="21986" y="63120"/>
                      <a:pt x="15984" y="76625"/>
                      <a:pt x="5415" y="85987"/>
                    </a:cubicBezTo>
                    <a:cubicBezTo>
                      <a:pt x="2936" y="88140"/>
                      <a:pt x="1729" y="90978"/>
                      <a:pt x="2903" y="94142"/>
                    </a:cubicBezTo>
                    <a:cubicBezTo>
                      <a:pt x="3882" y="96849"/>
                      <a:pt x="6491" y="98676"/>
                      <a:pt x="9427" y="98676"/>
                    </a:cubicBezTo>
                    <a:lnTo>
                      <a:pt x="70361" y="98676"/>
                    </a:lnTo>
                    <a:cubicBezTo>
                      <a:pt x="74178" y="98676"/>
                      <a:pt x="77309" y="95577"/>
                      <a:pt x="77309" y="91728"/>
                    </a:cubicBezTo>
                    <a:lnTo>
                      <a:pt x="77309" y="6949"/>
                    </a:lnTo>
                    <a:cubicBezTo>
                      <a:pt x="77309" y="3100"/>
                      <a:pt x="74178" y="1"/>
                      <a:pt x="70361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709;p57">
                <a:extLst>
                  <a:ext uri="{FF2B5EF4-FFF2-40B4-BE49-F238E27FC236}">
                    <a16:creationId xmlns:a16="http://schemas.microsoft.com/office/drawing/2014/main" id="{C1D91EB0-9AE5-4465-A78A-568F6872D331}"/>
                  </a:ext>
                </a:extLst>
              </p:cNvPr>
              <p:cNvSpPr/>
              <p:nvPr/>
            </p:nvSpPr>
            <p:spPr>
              <a:xfrm>
                <a:off x="1190625" y="1212625"/>
                <a:ext cx="1932750" cy="2466900"/>
              </a:xfrm>
              <a:custGeom>
                <a:avLst/>
                <a:gdLst/>
                <a:ahLst/>
                <a:cxnLst/>
                <a:rect l="l" t="t" r="r" b="b"/>
                <a:pathLst>
                  <a:path w="77310" h="98676" extrusionOk="0">
                    <a:moveTo>
                      <a:pt x="6948" y="1"/>
                    </a:moveTo>
                    <a:cubicBezTo>
                      <a:pt x="3132" y="1"/>
                      <a:pt x="0" y="3100"/>
                      <a:pt x="0" y="6949"/>
                    </a:cubicBezTo>
                    <a:lnTo>
                      <a:pt x="0" y="91728"/>
                    </a:lnTo>
                    <a:cubicBezTo>
                      <a:pt x="0" y="95577"/>
                      <a:pt x="3132" y="98676"/>
                      <a:pt x="6948" y="98676"/>
                    </a:cubicBezTo>
                    <a:lnTo>
                      <a:pt x="67882" y="98676"/>
                    </a:lnTo>
                    <a:cubicBezTo>
                      <a:pt x="70818" y="98676"/>
                      <a:pt x="73427" y="96849"/>
                      <a:pt x="74406" y="94142"/>
                    </a:cubicBezTo>
                    <a:cubicBezTo>
                      <a:pt x="75417" y="91402"/>
                      <a:pt x="74634" y="88303"/>
                      <a:pt x="72416" y="86411"/>
                    </a:cubicBezTo>
                    <a:cubicBezTo>
                      <a:pt x="61913" y="77506"/>
                      <a:pt x="55291" y="63740"/>
                      <a:pt x="55421" y="48996"/>
                    </a:cubicBezTo>
                    <a:cubicBezTo>
                      <a:pt x="55519" y="34871"/>
                      <a:pt x="61717" y="21465"/>
                      <a:pt x="72449" y="12201"/>
                    </a:cubicBezTo>
                    <a:cubicBezTo>
                      <a:pt x="77309" y="8025"/>
                      <a:pt x="74308" y="1"/>
                      <a:pt x="67882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710;p57">
                <a:extLst>
                  <a:ext uri="{FF2B5EF4-FFF2-40B4-BE49-F238E27FC236}">
                    <a16:creationId xmlns:a16="http://schemas.microsoft.com/office/drawing/2014/main" id="{9A5236F9-BE54-4F96-A023-F5759C7D5AC4}"/>
                  </a:ext>
                </a:extLst>
              </p:cNvPr>
              <p:cNvSpPr/>
              <p:nvPr/>
            </p:nvSpPr>
            <p:spPr>
              <a:xfrm>
                <a:off x="2221400" y="873375"/>
                <a:ext cx="3157625" cy="3145400"/>
              </a:xfrm>
              <a:custGeom>
                <a:avLst/>
                <a:gdLst/>
                <a:ahLst/>
                <a:cxnLst/>
                <a:rect l="l" t="t" r="r" b="b"/>
                <a:pathLst>
                  <a:path w="126305" h="125816" extrusionOk="0">
                    <a:moveTo>
                      <a:pt x="63153" y="1"/>
                    </a:moveTo>
                    <a:cubicBezTo>
                      <a:pt x="28543" y="1"/>
                      <a:pt x="490" y="27989"/>
                      <a:pt x="261" y="62468"/>
                    </a:cubicBezTo>
                    <a:cubicBezTo>
                      <a:pt x="1" y="97371"/>
                      <a:pt x="28282" y="125816"/>
                      <a:pt x="63153" y="125816"/>
                    </a:cubicBezTo>
                    <a:cubicBezTo>
                      <a:pt x="98056" y="125816"/>
                      <a:pt x="126305" y="97306"/>
                      <a:pt x="126044" y="62468"/>
                    </a:cubicBezTo>
                    <a:cubicBezTo>
                      <a:pt x="125815" y="27923"/>
                      <a:pt x="97697" y="1"/>
                      <a:pt x="63153" y="1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711;p57">
                <a:extLst>
                  <a:ext uri="{FF2B5EF4-FFF2-40B4-BE49-F238E27FC236}">
                    <a16:creationId xmlns:a16="http://schemas.microsoft.com/office/drawing/2014/main" id="{FDC02B7C-9780-42B1-AAF7-95D2676AB1D5}"/>
                  </a:ext>
                </a:extLst>
              </p:cNvPr>
              <p:cNvSpPr/>
              <p:nvPr/>
            </p:nvSpPr>
            <p:spPr>
              <a:xfrm>
                <a:off x="3800200" y="873375"/>
                <a:ext cx="1578825" cy="3145400"/>
              </a:xfrm>
              <a:custGeom>
                <a:avLst/>
                <a:gdLst/>
                <a:ahLst/>
                <a:cxnLst/>
                <a:rect l="l" t="t" r="r" b="b"/>
                <a:pathLst>
                  <a:path w="63153" h="125816" extrusionOk="0">
                    <a:moveTo>
                      <a:pt x="1" y="1"/>
                    </a:moveTo>
                    <a:lnTo>
                      <a:pt x="1" y="125816"/>
                    </a:lnTo>
                    <a:cubicBezTo>
                      <a:pt x="34904" y="125816"/>
                      <a:pt x="63153" y="97306"/>
                      <a:pt x="62892" y="62468"/>
                    </a:cubicBezTo>
                    <a:cubicBezTo>
                      <a:pt x="62663" y="27923"/>
                      <a:pt x="34545" y="1"/>
                      <a:pt x="1" y="1"/>
                    </a:cubicBezTo>
                    <a:close/>
                  </a:path>
                </a:pathLst>
              </a:custGeom>
              <a:solidFill>
                <a:srgbClr val="7B7B7B">
                  <a:alpha val="15099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712;p57">
                <a:extLst>
                  <a:ext uri="{FF2B5EF4-FFF2-40B4-BE49-F238E27FC236}">
                    <a16:creationId xmlns:a16="http://schemas.microsoft.com/office/drawing/2014/main" id="{A0D09027-4C89-4E8B-9CFE-8F320FF7A63A}"/>
                  </a:ext>
                </a:extLst>
              </p:cNvPr>
              <p:cNvSpPr/>
              <p:nvPr/>
            </p:nvSpPr>
            <p:spPr>
              <a:xfrm>
                <a:off x="3186950" y="1548825"/>
                <a:ext cx="1204500" cy="818100"/>
              </a:xfrm>
              <a:custGeom>
                <a:avLst/>
                <a:gdLst/>
                <a:ahLst/>
                <a:cxnLst/>
                <a:rect l="l" t="t" r="r" b="b"/>
                <a:pathLst>
                  <a:path w="48180" h="32724" extrusionOk="0">
                    <a:moveTo>
                      <a:pt x="19238" y="0"/>
                    </a:moveTo>
                    <a:cubicBezTo>
                      <a:pt x="17678" y="0"/>
                      <a:pt x="16107" y="521"/>
                      <a:pt x="14810" y="1590"/>
                    </a:cubicBezTo>
                    <a:lnTo>
                      <a:pt x="3426" y="10985"/>
                    </a:lnTo>
                    <a:cubicBezTo>
                      <a:pt x="131" y="13692"/>
                      <a:pt x="0" y="18912"/>
                      <a:pt x="3426" y="21717"/>
                    </a:cubicBezTo>
                    <a:lnTo>
                      <a:pt x="14810" y="31111"/>
                    </a:lnTo>
                    <a:cubicBezTo>
                      <a:pt x="16176" y="32234"/>
                      <a:pt x="17695" y="32724"/>
                      <a:pt x="19167" y="32724"/>
                    </a:cubicBezTo>
                    <a:cubicBezTo>
                      <a:pt x="23598" y="32724"/>
                      <a:pt x="27607" y="28286"/>
                      <a:pt x="25770" y="23315"/>
                    </a:cubicBezTo>
                    <a:lnTo>
                      <a:pt x="41199" y="23315"/>
                    </a:lnTo>
                    <a:cubicBezTo>
                      <a:pt x="45048" y="23315"/>
                      <a:pt x="48180" y="20184"/>
                      <a:pt x="48180" y="16367"/>
                    </a:cubicBezTo>
                    <a:cubicBezTo>
                      <a:pt x="48180" y="12518"/>
                      <a:pt x="45048" y="9387"/>
                      <a:pt x="41199" y="9387"/>
                    </a:cubicBezTo>
                    <a:lnTo>
                      <a:pt x="25770" y="9387"/>
                    </a:lnTo>
                    <a:cubicBezTo>
                      <a:pt x="26586" y="7136"/>
                      <a:pt x="26259" y="4526"/>
                      <a:pt x="24596" y="2536"/>
                    </a:cubicBezTo>
                    <a:cubicBezTo>
                      <a:pt x="23237" y="865"/>
                      <a:pt x="21247" y="0"/>
                      <a:pt x="19238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713;p57">
                <a:extLst>
                  <a:ext uri="{FF2B5EF4-FFF2-40B4-BE49-F238E27FC236}">
                    <a16:creationId xmlns:a16="http://schemas.microsoft.com/office/drawing/2014/main" id="{DB3A0FC1-3F1F-433C-9F36-C44CF8F571A0}"/>
                  </a:ext>
                </a:extLst>
              </p:cNvPr>
              <p:cNvSpPr/>
              <p:nvPr/>
            </p:nvSpPr>
            <p:spPr>
              <a:xfrm>
                <a:off x="3208975" y="2525800"/>
                <a:ext cx="12037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48148" h="32709" extrusionOk="0">
                    <a:moveTo>
                      <a:pt x="28942" y="0"/>
                    </a:moveTo>
                    <a:cubicBezTo>
                      <a:pt x="26933" y="0"/>
                      <a:pt x="24943" y="865"/>
                      <a:pt x="23584" y="2536"/>
                    </a:cubicBezTo>
                    <a:cubicBezTo>
                      <a:pt x="21921" y="4526"/>
                      <a:pt x="21595" y="7135"/>
                      <a:pt x="22410" y="9386"/>
                    </a:cubicBezTo>
                    <a:lnTo>
                      <a:pt x="6981" y="9386"/>
                    </a:lnTo>
                    <a:cubicBezTo>
                      <a:pt x="3132" y="9386"/>
                      <a:pt x="0" y="12485"/>
                      <a:pt x="0" y="16334"/>
                    </a:cubicBezTo>
                    <a:cubicBezTo>
                      <a:pt x="0" y="20183"/>
                      <a:pt x="3132" y="23282"/>
                      <a:pt x="6981" y="23282"/>
                    </a:cubicBezTo>
                    <a:lnTo>
                      <a:pt x="22410" y="23282"/>
                    </a:lnTo>
                    <a:cubicBezTo>
                      <a:pt x="20576" y="28271"/>
                      <a:pt x="24571" y="32709"/>
                      <a:pt x="28995" y="32709"/>
                    </a:cubicBezTo>
                    <a:cubicBezTo>
                      <a:pt x="30473" y="32709"/>
                      <a:pt x="31998" y="32214"/>
                      <a:pt x="33370" y="31078"/>
                    </a:cubicBezTo>
                    <a:lnTo>
                      <a:pt x="44755" y="21717"/>
                    </a:lnTo>
                    <a:cubicBezTo>
                      <a:pt x="48147" y="18911"/>
                      <a:pt x="48082" y="13725"/>
                      <a:pt x="44755" y="10952"/>
                    </a:cubicBezTo>
                    <a:lnTo>
                      <a:pt x="33370" y="1590"/>
                    </a:lnTo>
                    <a:cubicBezTo>
                      <a:pt x="32073" y="521"/>
                      <a:pt x="30502" y="0"/>
                      <a:pt x="28942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714;p57">
                <a:extLst>
                  <a:ext uri="{FF2B5EF4-FFF2-40B4-BE49-F238E27FC236}">
                    <a16:creationId xmlns:a16="http://schemas.microsoft.com/office/drawing/2014/main" id="{D83CF1E4-E333-48FD-8435-BBE07DC1698A}"/>
                  </a:ext>
                </a:extLst>
              </p:cNvPr>
              <p:cNvSpPr/>
              <p:nvPr/>
            </p:nvSpPr>
            <p:spPr>
              <a:xfrm>
                <a:off x="3800200" y="1610600"/>
                <a:ext cx="591250" cy="694000"/>
              </a:xfrm>
              <a:custGeom>
                <a:avLst/>
                <a:gdLst/>
                <a:ahLst/>
                <a:cxnLst/>
                <a:rect l="l" t="t" r="r" b="b"/>
                <a:pathLst>
                  <a:path w="23650" h="27760" extrusionOk="0">
                    <a:moveTo>
                      <a:pt x="1" y="0"/>
                    </a:moveTo>
                    <a:lnTo>
                      <a:pt x="1" y="27760"/>
                    </a:lnTo>
                    <a:cubicBezTo>
                      <a:pt x="1534" y="25998"/>
                      <a:pt x="2219" y="23519"/>
                      <a:pt x="1240" y="20844"/>
                    </a:cubicBezTo>
                    <a:lnTo>
                      <a:pt x="16669" y="20844"/>
                    </a:lnTo>
                    <a:cubicBezTo>
                      <a:pt x="20518" y="20844"/>
                      <a:pt x="23650" y="17713"/>
                      <a:pt x="23650" y="13896"/>
                    </a:cubicBezTo>
                    <a:cubicBezTo>
                      <a:pt x="23650" y="10047"/>
                      <a:pt x="20518" y="6916"/>
                      <a:pt x="16669" y="6916"/>
                    </a:cubicBezTo>
                    <a:lnTo>
                      <a:pt x="1240" y="6916"/>
                    </a:lnTo>
                    <a:cubicBezTo>
                      <a:pt x="2056" y="4665"/>
                      <a:pt x="1729" y="2055"/>
                      <a:pt x="66" y="65"/>
                    </a:cubicBezTo>
                    <a:cubicBezTo>
                      <a:pt x="66" y="33"/>
                      <a:pt x="33" y="33"/>
                      <a:pt x="1" y="0"/>
                    </a:cubicBezTo>
                    <a:close/>
                  </a:path>
                </a:pathLst>
              </a:custGeom>
              <a:solidFill>
                <a:srgbClr val="7B7B7B">
                  <a:alpha val="15099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715;p57">
                <a:extLst>
                  <a:ext uri="{FF2B5EF4-FFF2-40B4-BE49-F238E27FC236}">
                    <a16:creationId xmlns:a16="http://schemas.microsoft.com/office/drawing/2014/main" id="{BC050704-8526-4A38-81CE-43DB3473B11E}"/>
                  </a:ext>
                </a:extLst>
              </p:cNvPr>
              <p:cNvSpPr/>
              <p:nvPr/>
            </p:nvSpPr>
            <p:spPr>
              <a:xfrm>
                <a:off x="3800200" y="2525925"/>
                <a:ext cx="612475" cy="817475"/>
              </a:xfrm>
              <a:custGeom>
                <a:avLst/>
                <a:gdLst/>
                <a:ahLst/>
                <a:cxnLst/>
                <a:rect l="l" t="t" r="r" b="b"/>
                <a:pathLst>
                  <a:path w="24499" h="32699" extrusionOk="0">
                    <a:moveTo>
                      <a:pt x="5295" y="0"/>
                    </a:moveTo>
                    <a:cubicBezTo>
                      <a:pt x="3323" y="0"/>
                      <a:pt x="1367" y="830"/>
                      <a:pt x="1" y="2433"/>
                    </a:cubicBezTo>
                    <a:lnTo>
                      <a:pt x="1" y="30225"/>
                    </a:lnTo>
                    <a:cubicBezTo>
                      <a:pt x="1329" y="31744"/>
                      <a:pt x="3287" y="32699"/>
                      <a:pt x="5341" y="32699"/>
                    </a:cubicBezTo>
                    <a:cubicBezTo>
                      <a:pt x="6818" y="32699"/>
                      <a:pt x="8344" y="32206"/>
                      <a:pt x="9721" y="31073"/>
                    </a:cubicBezTo>
                    <a:lnTo>
                      <a:pt x="21106" y="21712"/>
                    </a:lnTo>
                    <a:cubicBezTo>
                      <a:pt x="24498" y="18906"/>
                      <a:pt x="24433" y="13720"/>
                      <a:pt x="21106" y="10947"/>
                    </a:cubicBezTo>
                    <a:lnTo>
                      <a:pt x="9721" y="1585"/>
                    </a:lnTo>
                    <a:cubicBezTo>
                      <a:pt x="8425" y="519"/>
                      <a:pt x="6855" y="0"/>
                      <a:pt x="5295" y="0"/>
                    </a:cubicBezTo>
                    <a:close/>
                  </a:path>
                </a:pathLst>
              </a:custGeom>
              <a:solidFill>
                <a:srgbClr val="7B7B7B">
                  <a:alpha val="15099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" name="Google Shape;2716;p57">
            <a:extLst>
              <a:ext uri="{FF2B5EF4-FFF2-40B4-BE49-F238E27FC236}">
                <a16:creationId xmlns:a16="http://schemas.microsoft.com/office/drawing/2014/main" id="{733C06A5-20E5-4CD9-B3E8-7090B780EF43}"/>
              </a:ext>
            </a:extLst>
          </p:cNvPr>
          <p:cNvGrpSpPr/>
          <p:nvPr/>
        </p:nvGrpSpPr>
        <p:grpSpPr>
          <a:xfrm>
            <a:off x="2353628" y="3016783"/>
            <a:ext cx="1471427" cy="1471427"/>
            <a:chOff x="2159893" y="3520188"/>
            <a:chExt cx="1084200" cy="1084200"/>
          </a:xfrm>
        </p:grpSpPr>
        <p:sp>
          <p:nvSpPr>
            <p:cNvPr id="48" name="Google Shape;2717;p57">
              <a:extLst>
                <a:ext uri="{FF2B5EF4-FFF2-40B4-BE49-F238E27FC236}">
                  <a16:creationId xmlns:a16="http://schemas.microsoft.com/office/drawing/2014/main" id="{2F889D04-C247-4DF6-A684-8B36FF565BE2}"/>
                </a:ext>
              </a:extLst>
            </p:cNvPr>
            <p:cNvSpPr/>
            <p:nvPr/>
          </p:nvSpPr>
          <p:spPr>
            <a:xfrm>
              <a:off x="2159893" y="3520188"/>
              <a:ext cx="1084200" cy="1084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endParaRPr sz="1100" b="0" kern="0">
                <a:solidFill>
                  <a:prstClr val="black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9" name="Google Shape;2718;p57">
              <a:extLst>
                <a:ext uri="{FF2B5EF4-FFF2-40B4-BE49-F238E27FC236}">
                  <a16:creationId xmlns:a16="http://schemas.microsoft.com/office/drawing/2014/main" id="{2D0034FE-5D1D-43BB-B921-6114F0F5E0A4}"/>
                </a:ext>
              </a:extLst>
            </p:cNvPr>
            <p:cNvGrpSpPr/>
            <p:nvPr/>
          </p:nvGrpSpPr>
          <p:grpSpPr>
            <a:xfrm>
              <a:off x="2451258" y="3743134"/>
              <a:ext cx="501470" cy="638308"/>
              <a:chOff x="1750050" y="238125"/>
              <a:chExt cx="4100325" cy="5219200"/>
            </a:xfrm>
          </p:grpSpPr>
          <p:sp>
            <p:nvSpPr>
              <p:cNvPr id="50" name="Google Shape;2719;p57">
                <a:extLst>
                  <a:ext uri="{FF2B5EF4-FFF2-40B4-BE49-F238E27FC236}">
                    <a16:creationId xmlns:a16="http://schemas.microsoft.com/office/drawing/2014/main" id="{26577556-AB1C-4265-9B9A-552EFCB48F7E}"/>
                  </a:ext>
                </a:extLst>
              </p:cNvPr>
              <p:cNvSpPr/>
              <p:nvPr/>
            </p:nvSpPr>
            <p:spPr>
              <a:xfrm>
                <a:off x="3055650" y="238125"/>
                <a:ext cx="1489125" cy="1260775"/>
              </a:xfrm>
              <a:custGeom>
                <a:avLst/>
                <a:gdLst/>
                <a:ahLst/>
                <a:cxnLst/>
                <a:rect l="l" t="t" r="r" b="b"/>
                <a:pathLst>
                  <a:path w="59565" h="50431" extrusionOk="0">
                    <a:moveTo>
                      <a:pt x="8710" y="0"/>
                    </a:moveTo>
                    <a:cubicBezTo>
                      <a:pt x="3360" y="0"/>
                      <a:pt x="1" y="5806"/>
                      <a:pt x="2675" y="10438"/>
                    </a:cubicBezTo>
                    <a:lnTo>
                      <a:pt x="23748" y="46940"/>
                    </a:lnTo>
                    <a:cubicBezTo>
                      <a:pt x="24987" y="49093"/>
                      <a:pt x="27303" y="50430"/>
                      <a:pt x="29783" y="50430"/>
                    </a:cubicBezTo>
                    <a:cubicBezTo>
                      <a:pt x="32262" y="50430"/>
                      <a:pt x="34578" y="49093"/>
                      <a:pt x="35817" y="46940"/>
                    </a:cubicBezTo>
                    <a:lnTo>
                      <a:pt x="56890" y="10438"/>
                    </a:lnTo>
                    <a:cubicBezTo>
                      <a:pt x="59565" y="5806"/>
                      <a:pt x="56205" y="0"/>
                      <a:pt x="508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720;p57">
                <a:extLst>
                  <a:ext uri="{FF2B5EF4-FFF2-40B4-BE49-F238E27FC236}">
                    <a16:creationId xmlns:a16="http://schemas.microsoft.com/office/drawing/2014/main" id="{37C943ED-2FB4-4A84-9E09-E4EC8794F8D3}"/>
                  </a:ext>
                </a:extLst>
              </p:cNvPr>
              <p:cNvSpPr/>
              <p:nvPr/>
            </p:nvSpPr>
            <p:spPr>
              <a:xfrm>
                <a:off x="3800200" y="238125"/>
                <a:ext cx="744575" cy="1260775"/>
              </a:xfrm>
              <a:custGeom>
                <a:avLst/>
                <a:gdLst/>
                <a:ahLst/>
                <a:cxnLst/>
                <a:rect l="l" t="t" r="r" b="b"/>
                <a:pathLst>
                  <a:path w="29783" h="50431" extrusionOk="0">
                    <a:moveTo>
                      <a:pt x="1" y="0"/>
                    </a:moveTo>
                    <a:lnTo>
                      <a:pt x="1" y="50430"/>
                    </a:lnTo>
                    <a:cubicBezTo>
                      <a:pt x="2480" y="50430"/>
                      <a:pt x="4796" y="49093"/>
                      <a:pt x="6035" y="46940"/>
                    </a:cubicBezTo>
                    <a:lnTo>
                      <a:pt x="27108" y="10438"/>
                    </a:lnTo>
                    <a:cubicBezTo>
                      <a:pt x="29783" y="5806"/>
                      <a:pt x="26423" y="0"/>
                      <a:pt x="21073" y="0"/>
                    </a:cubicBez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721;p57">
                <a:extLst>
                  <a:ext uri="{FF2B5EF4-FFF2-40B4-BE49-F238E27FC236}">
                    <a16:creationId xmlns:a16="http://schemas.microsoft.com/office/drawing/2014/main" id="{B62BE3B5-1089-4588-B24C-570DE15D5560}"/>
                  </a:ext>
                </a:extLst>
              </p:cNvPr>
              <p:cNvSpPr/>
              <p:nvPr/>
            </p:nvSpPr>
            <p:spPr>
              <a:xfrm>
                <a:off x="1750050" y="1150650"/>
                <a:ext cx="4100325" cy="4306675"/>
              </a:xfrm>
              <a:custGeom>
                <a:avLst/>
                <a:gdLst/>
                <a:ahLst/>
                <a:cxnLst/>
                <a:rect l="l" t="t" r="r" b="b"/>
                <a:pathLst>
                  <a:path w="164013" h="172267" extrusionOk="0">
                    <a:moveTo>
                      <a:pt x="53366" y="1"/>
                    </a:moveTo>
                    <a:cubicBezTo>
                      <a:pt x="32261" y="1"/>
                      <a:pt x="14614" y="15821"/>
                      <a:pt x="12363" y="36796"/>
                    </a:cubicBezTo>
                    <a:lnTo>
                      <a:pt x="2642" y="126598"/>
                    </a:lnTo>
                    <a:cubicBezTo>
                      <a:pt x="0" y="150965"/>
                      <a:pt x="19115" y="172266"/>
                      <a:pt x="43646" y="172266"/>
                    </a:cubicBezTo>
                    <a:lnTo>
                      <a:pt x="120368" y="172266"/>
                    </a:lnTo>
                    <a:cubicBezTo>
                      <a:pt x="144898" y="172266"/>
                      <a:pt x="164013" y="150965"/>
                      <a:pt x="161371" y="126598"/>
                    </a:cubicBezTo>
                    <a:lnTo>
                      <a:pt x="151650" y="36796"/>
                    </a:lnTo>
                    <a:cubicBezTo>
                      <a:pt x="149399" y="15821"/>
                      <a:pt x="131752" y="1"/>
                      <a:pt x="1106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722;p57">
                <a:extLst>
                  <a:ext uri="{FF2B5EF4-FFF2-40B4-BE49-F238E27FC236}">
                    <a16:creationId xmlns:a16="http://schemas.microsoft.com/office/drawing/2014/main" id="{FC1306A5-7FB4-41FC-81BF-78051AEF98EC}"/>
                  </a:ext>
                </a:extLst>
              </p:cNvPr>
              <p:cNvSpPr/>
              <p:nvPr/>
            </p:nvSpPr>
            <p:spPr>
              <a:xfrm>
                <a:off x="3800200" y="1150650"/>
                <a:ext cx="2050175" cy="4306675"/>
              </a:xfrm>
              <a:custGeom>
                <a:avLst/>
                <a:gdLst/>
                <a:ahLst/>
                <a:cxnLst/>
                <a:rect l="l" t="t" r="r" b="b"/>
                <a:pathLst>
                  <a:path w="82007" h="172267" extrusionOk="0">
                    <a:moveTo>
                      <a:pt x="1" y="1"/>
                    </a:moveTo>
                    <a:lnTo>
                      <a:pt x="1" y="172266"/>
                    </a:lnTo>
                    <a:lnTo>
                      <a:pt x="38362" y="172266"/>
                    </a:lnTo>
                    <a:cubicBezTo>
                      <a:pt x="62892" y="172266"/>
                      <a:pt x="82007" y="150965"/>
                      <a:pt x="79365" y="126598"/>
                    </a:cubicBezTo>
                    <a:lnTo>
                      <a:pt x="69644" y="36796"/>
                    </a:lnTo>
                    <a:cubicBezTo>
                      <a:pt x="67393" y="15821"/>
                      <a:pt x="49746" y="1"/>
                      <a:pt x="28641" y="1"/>
                    </a:cubicBezTo>
                    <a:close/>
                  </a:path>
                </a:pathLst>
              </a:custGeom>
              <a:solidFill>
                <a:schemeClr val="accent5">
                  <a:alpha val="3177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723;p57">
                <a:extLst>
                  <a:ext uri="{FF2B5EF4-FFF2-40B4-BE49-F238E27FC236}">
                    <a16:creationId xmlns:a16="http://schemas.microsoft.com/office/drawing/2014/main" id="{0A3C049E-429B-45DB-9E5B-08DBBA1B5A1D}"/>
                  </a:ext>
                </a:extLst>
              </p:cNvPr>
              <p:cNvSpPr/>
              <p:nvPr/>
            </p:nvSpPr>
            <p:spPr>
              <a:xfrm>
                <a:off x="3179600" y="2395925"/>
                <a:ext cx="1241225" cy="2158625"/>
              </a:xfrm>
              <a:custGeom>
                <a:avLst/>
                <a:gdLst/>
                <a:ahLst/>
                <a:cxnLst/>
                <a:rect l="l" t="t" r="r" b="b"/>
                <a:pathLst>
                  <a:path w="49649" h="86345" extrusionOk="0">
                    <a:moveTo>
                      <a:pt x="24825" y="0"/>
                    </a:moveTo>
                    <a:cubicBezTo>
                      <a:pt x="20975" y="0"/>
                      <a:pt x="17877" y="3132"/>
                      <a:pt x="17877" y="6948"/>
                    </a:cubicBezTo>
                    <a:lnTo>
                      <a:pt x="17877" y="10145"/>
                    </a:lnTo>
                    <a:cubicBezTo>
                      <a:pt x="7895" y="10895"/>
                      <a:pt x="1" y="19246"/>
                      <a:pt x="1" y="29423"/>
                    </a:cubicBezTo>
                    <a:lnTo>
                      <a:pt x="1" y="30793"/>
                    </a:lnTo>
                    <a:cubicBezTo>
                      <a:pt x="1" y="41460"/>
                      <a:pt x="8678" y="50137"/>
                      <a:pt x="19344" y="50137"/>
                    </a:cubicBezTo>
                    <a:lnTo>
                      <a:pt x="30305" y="50137"/>
                    </a:lnTo>
                    <a:cubicBezTo>
                      <a:pt x="31773" y="50137"/>
                      <a:pt x="33110" y="50691"/>
                      <a:pt x="34154" y="51703"/>
                    </a:cubicBezTo>
                    <a:cubicBezTo>
                      <a:pt x="35165" y="52746"/>
                      <a:pt x="35720" y="54084"/>
                      <a:pt x="35720" y="55552"/>
                    </a:cubicBezTo>
                    <a:lnTo>
                      <a:pt x="35720" y="56954"/>
                    </a:lnTo>
                    <a:cubicBezTo>
                      <a:pt x="35720" y="59923"/>
                      <a:pt x="33306" y="62337"/>
                      <a:pt x="30305" y="62337"/>
                    </a:cubicBezTo>
                    <a:lnTo>
                      <a:pt x="6949" y="62337"/>
                    </a:lnTo>
                    <a:cubicBezTo>
                      <a:pt x="3132" y="62337"/>
                      <a:pt x="1" y="65468"/>
                      <a:pt x="1" y="69317"/>
                    </a:cubicBezTo>
                    <a:cubicBezTo>
                      <a:pt x="1" y="73167"/>
                      <a:pt x="3132" y="76265"/>
                      <a:pt x="6949" y="76265"/>
                    </a:cubicBezTo>
                    <a:lnTo>
                      <a:pt x="17877" y="76265"/>
                    </a:lnTo>
                    <a:lnTo>
                      <a:pt x="17877" y="79397"/>
                    </a:lnTo>
                    <a:cubicBezTo>
                      <a:pt x="17877" y="83246"/>
                      <a:pt x="20975" y="86345"/>
                      <a:pt x="24825" y="86345"/>
                    </a:cubicBezTo>
                    <a:cubicBezTo>
                      <a:pt x="28674" y="86345"/>
                      <a:pt x="31773" y="83246"/>
                      <a:pt x="31773" y="79397"/>
                    </a:cubicBezTo>
                    <a:lnTo>
                      <a:pt x="31773" y="76200"/>
                    </a:lnTo>
                    <a:cubicBezTo>
                      <a:pt x="41754" y="75450"/>
                      <a:pt x="49648" y="67099"/>
                      <a:pt x="49648" y="56954"/>
                    </a:cubicBezTo>
                    <a:lnTo>
                      <a:pt x="49648" y="55552"/>
                    </a:lnTo>
                    <a:cubicBezTo>
                      <a:pt x="49648" y="50365"/>
                      <a:pt x="47626" y="45537"/>
                      <a:pt x="43972" y="41884"/>
                    </a:cubicBezTo>
                    <a:cubicBezTo>
                      <a:pt x="40352" y="38231"/>
                      <a:pt x="35491" y="36208"/>
                      <a:pt x="30305" y="36208"/>
                    </a:cubicBezTo>
                    <a:lnTo>
                      <a:pt x="19344" y="36208"/>
                    </a:lnTo>
                    <a:cubicBezTo>
                      <a:pt x="16343" y="36208"/>
                      <a:pt x="13930" y="33794"/>
                      <a:pt x="13930" y="30793"/>
                    </a:cubicBezTo>
                    <a:lnTo>
                      <a:pt x="13930" y="29423"/>
                    </a:lnTo>
                    <a:cubicBezTo>
                      <a:pt x="13930" y="26422"/>
                      <a:pt x="16343" y="24008"/>
                      <a:pt x="19344" y="24008"/>
                    </a:cubicBezTo>
                    <a:lnTo>
                      <a:pt x="42700" y="24008"/>
                    </a:lnTo>
                    <a:cubicBezTo>
                      <a:pt x="46517" y="24008"/>
                      <a:pt x="49648" y="20877"/>
                      <a:pt x="49648" y="17028"/>
                    </a:cubicBezTo>
                    <a:cubicBezTo>
                      <a:pt x="49648" y="13211"/>
                      <a:pt x="46517" y="10080"/>
                      <a:pt x="42700" y="10080"/>
                    </a:cubicBezTo>
                    <a:lnTo>
                      <a:pt x="31773" y="10080"/>
                    </a:lnTo>
                    <a:lnTo>
                      <a:pt x="31773" y="6948"/>
                    </a:lnTo>
                    <a:cubicBezTo>
                      <a:pt x="31773" y="3132"/>
                      <a:pt x="28674" y="0"/>
                      <a:pt x="2482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 dirty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724;p57">
                <a:extLst>
                  <a:ext uri="{FF2B5EF4-FFF2-40B4-BE49-F238E27FC236}">
                    <a16:creationId xmlns:a16="http://schemas.microsoft.com/office/drawing/2014/main" id="{049CB26D-972B-4176-A0B2-03AE22B61C9B}"/>
                  </a:ext>
                </a:extLst>
              </p:cNvPr>
              <p:cNvSpPr/>
              <p:nvPr/>
            </p:nvSpPr>
            <p:spPr>
              <a:xfrm>
                <a:off x="3162475" y="1150650"/>
                <a:ext cx="1275475" cy="564550"/>
              </a:xfrm>
              <a:custGeom>
                <a:avLst/>
                <a:gdLst/>
                <a:ahLst/>
                <a:cxnLst/>
                <a:rect l="l" t="t" r="r" b="b"/>
                <a:pathLst>
                  <a:path w="51019" h="22582" extrusionOk="0">
                    <a:moveTo>
                      <a:pt x="13440" y="1"/>
                    </a:moveTo>
                    <a:lnTo>
                      <a:pt x="2741" y="10700"/>
                    </a:lnTo>
                    <a:cubicBezTo>
                      <a:pt x="1" y="13407"/>
                      <a:pt x="1" y="17811"/>
                      <a:pt x="2741" y="20551"/>
                    </a:cubicBezTo>
                    <a:cubicBezTo>
                      <a:pt x="4095" y="21905"/>
                      <a:pt x="5872" y="22582"/>
                      <a:pt x="7650" y="22582"/>
                    </a:cubicBezTo>
                    <a:cubicBezTo>
                      <a:pt x="9428" y="22582"/>
                      <a:pt x="11206" y="21905"/>
                      <a:pt x="12559" y="20551"/>
                    </a:cubicBezTo>
                    <a:lnTo>
                      <a:pt x="25510" y="7601"/>
                    </a:lnTo>
                    <a:lnTo>
                      <a:pt x="38460" y="20551"/>
                    </a:lnTo>
                    <a:cubicBezTo>
                      <a:pt x="39813" y="21905"/>
                      <a:pt x="41591" y="22582"/>
                      <a:pt x="43369" y="22582"/>
                    </a:cubicBezTo>
                    <a:cubicBezTo>
                      <a:pt x="45147" y="22582"/>
                      <a:pt x="46925" y="21905"/>
                      <a:pt x="48278" y="20551"/>
                    </a:cubicBezTo>
                    <a:cubicBezTo>
                      <a:pt x="51018" y="17811"/>
                      <a:pt x="51018" y="13407"/>
                      <a:pt x="48278" y="10700"/>
                    </a:cubicBezTo>
                    <a:lnTo>
                      <a:pt x="37579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725;p57">
                <a:extLst>
                  <a:ext uri="{FF2B5EF4-FFF2-40B4-BE49-F238E27FC236}">
                    <a16:creationId xmlns:a16="http://schemas.microsoft.com/office/drawing/2014/main" id="{478456FF-9C18-4F8C-B824-8CBC9C456923}"/>
                  </a:ext>
                </a:extLst>
              </p:cNvPr>
              <p:cNvSpPr/>
              <p:nvPr/>
            </p:nvSpPr>
            <p:spPr>
              <a:xfrm>
                <a:off x="3800200" y="2395925"/>
                <a:ext cx="620625" cy="600225"/>
              </a:xfrm>
              <a:custGeom>
                <a:avLst/>
                <a:gdLst/>
                <a:ahLst/>
                <a:cxnLst/>
                <a:rect l="l" t="t" r="r" b="b"/>
                <a:pathLst>
                  <a:path w="24825" h="24009" extrusionOk="0">
                    <a:moveTo>
                      <a:pt x="1" y="0"/>
                    </a:moveTo>
                    <a:lnTo>
                      <a:pt x="1" y="24008"/>
                    </a:lnTo>
                    <a:lnTo>
                      <a:pt x="17876" y="24008"/>
                    </a:lnTo>
                    <a:cubicBezTo>
                      <a:pt x="21693" y="24008"/>
                      <a:pt x="24824" y="20877"/>
                      <a:pt x="24824" y="17060"/>
                    </a:cubicBezTo>
                    <a:cubicBezTo>
                      <a:pt x="24824" y="13211"/>
                      <a:pt x="21693" y="10080"/>
                      <a:pt x="17876" y="10080"/>
                    </a:cubicBezTo>
                    <a:lnTo>
                      <a:pt x="6949" y="10080"/>
                    </a:lnTo>
                    <a:lnTo>
                      <a:pt x="6949" y="6948"/>
                    </a:lnTo>
                    <a:cubicBezTo>
                      <a:pt x="6949" y="3132"/>
                      <a:pt x="3850" y="0"/>
                      <a:pt x="1" y="0"/>
                    </a:cubicBez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726;p57">
                <a:extLst>
                  <a:ext uri="{FF2B5EF4-FFF2-40B4-BE49-F238E27FC236}">
                    <a16:creationId xmlns:a16="http://schemas.microsoft.com/office/drawing/2014/main" id="{2922CD36-FD85-43E2-AF0D-424E607D28ED}"/>
                  </a:ext>
                </a:extLst>
              </p:cNvPr>
              <p:cNvSpPr/>
              <p:nvPr/>
            </p:nvSpPr>
            <p:spPr>
              <a:xfrm>
                <a:off x="3800200" y="3301125"/>
                <a:ext cx="620625" cy="1253425"/>
              </a:xfrm>
              <a:custGeom>
                <a:avLst/>
                <a:gdLst/>
                <a:ahLst/>
                <a:cxnLst/>
                <a:rect l="l" t="t" r="r" b="b"/>
                <a:pathLst>
                  <a:path w="24825" h="50137" extrusionOk="0">
                    <a:moveTo>
                      <a:pt x="1" y="0"/>
                    </a:moveTo>
                    <a:lnTo>
                      <a:pt x="1" y="13929"/>
                    </a:lnTo>
                    <a:lnTo>
                      <a:pt x="5481" y="13929"/>
                    </a:lnTo>
                    <a:cubicBezTo>
                      <a:pt x="6949" y="13929"/>
                      <a:pt x="8286" y="14483"/>
                      <a:pt x="9330" y="15495"/>
                    </a:cubicBezTo>
                    <a:cubicBezTo>
                      <a:pt x="10341" y="16538"/>
                      <a:pt x="10896" y="17876"/>
                      <a:pt x="10896" y="19344"/>
                    </a:cubicBezTo>
                    <a:lnTo>
                      <a:pt x="10896" y="20746"/>
                    </a:lnTo>
                    <a:cubicBezTo>
                      <a:pt x="10896" y="23715"/>
                      <a:pt x="8482" y="26129"/>
                      <a:pt x="5481" y="26129"/>
                    </a:cubicBezTo>
                    <a:lnTo>
                      <a:pt x="1" y="26129"/>
                    </a:lnTo>
                    <a:lnTo>
                      <a:pt x="1" y="50137"/>
                    </a:lnTo>
                    <a:cubicBezTo>
                      <a:pt x="3850" y="50137"/>
                      <a:pt x="6949" y="47038"/>
                      <a:pt x="6949" y="43189"/>
                    </a:cubicBezTo>
                    <a:lnTo>
                      <a:pt x="6949" y="39992"/>
                    </a:lnTo>
                    <a:cubicBezTo>
                      <a:pt x="16930" y="39242"/>
                      <a:pt x="24824" y="30891"/>
                      <a:pt x="24824" y="20746"/>
                    </a:cubicBezTo>
                    <a:lnTo>
                      <a:pt x="24824" y="19344"/>
                    </a:lnTo>
                    <a:cubicBezTo>
                      <a:pt x="24824" y="14157"/>
                      <a:pt x="22802" y="9329"/>
                      <a:pt x="19148" y="5676"/>
                    </a:cubicBezTo>
                    <a:cubicBezTo>
                      <a:pt x="15528" y="2023"/>
                      <a:pt x="10667" y="0"/>
                      <a:pt x="5481" y="0"/>
                    </a:cubicBez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727;p57">
                <a:extLst>
                  <a:ext uri="{FF2B5EF4-FFF2-40B4-BE49-F238E27FC236}">
                    <a16:creationId xmlns:a16="http://schemas.microsoft.com/office/drawing/2014/main" id="{6AB22B64-FF4A-4830-9C94-93F8EAB9FA62}"/>
                  </a:ext>
                </a:extLst>
              </p:cNvPr>
              <p:cNvSpPr/>
              <p:nvPr/>
            </p:nvSpPr>
            <p:spPr>
              <a:xfrm>
                <a:off x="3800200" y="1150650"/>
                <a:ext cx="637750" cy="564550"/>
              </a:xfrm>
              <a:custGeom>
                <a:avLst/>
                <a:gdLst/>
                <a:ahLst/>
                <a:cxnLst/>
                <a:rect l="l" t="t" r="r" b="b"/>
                <a:pathLst>
                  <a:path w="25510" h="22582" extrusionOk="0">
                    <a:moveTo>
                      <a:pt x="1" y="1"/>
                    </a:moveTo>
                    <a:lnTo>
                      <a:pt x="1" y="7601"/>
                    </a:lnTo>
                    <a:lnTo>
                      <a:pt x="12951" y="20551"/>
                    </a:lnTo>
                    <a:cubicBezTo>
                      <a:pt x="14304" y="21905"/>
                      <a:pt x="16082" y="22582"/>
                      <a:pt x="17860" y="22582"/>
                    </a:cubicBezTo>
                    <a:cubicBezTo>
                      <a:pt x="19638" y="22582"/>
                      <a:pt x="21416" y="21905"/>
                      <a:pt x="22769" y="20551"/>
                    </a:cubicBezTo>
                    <a:cubicBezTo>
                      <a:pt x="25509" y="17811"/>
                      <a:pt x="25509" y="13407"/>
                      <a:pt x="22769" y="10700"/>
                    </a:cubicBezTo>
                    <a:lnTo>
                      <a:pt x="12070" y="1"/>
                    </a:lnTo>
                    <a:close/>
                  </a:path>
                </a:pathLst>
              </a:custGeom>
              <a:solidFill>
                <a:schemeClr val="tx1">
                  <a:alpha val="3177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defRPr/>
                </a:pPr>
                <a:endParaRPr sz="1100" b="0" kern="0">
                  <a:solidFill>
                    <a:prstClr val="black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89DAB77-33AB-47E2-8E36-424EF4795729}"/>
              </a:ext>
            </a:extLst>
          </p:cNvPr>
          <p:cNvSpPr txBox="1"/>
          <p:nvPr/>
        </p:nvSpPr>
        <p:spPr>
          <a:xfrm>
            <a:off x="1442093" y="4658724"/>
            <a:ext cx="4291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prstClr val="black"/>
                </a:solidFill>
                <a:latin typeface="Congenial" panose="02000503040000020004" pitchFamily="2" charset="0"/>
                <a:cs typeface="Arial"/>
                <a:sym typeface="Arial"/>
              </a:rPr>
              <a:t>No upfront investment in architecture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prstClr val="black"/>
                </a:solidFill>
                <a:latin typeface="Congenial" panose="02000503040000020004" pitchFamily="2" charset="0"/>
                <a:cs typeface="Arial"/>
                <a:sym typeface="Arial"/>
              </a:rPr>
              <a:t>Lower capital risks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prstClr val="black"/>
                </a:solidFill>
                <a:latin typeface="Congenial" panose="02000503040000020004" pitchFamily="2" charset="0"/>
                <a:cs typeface="Arial"/>
                <a:sym typeface="Arial"/>
              </a:rPr>
              <a:t>Faster creation of a MVP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kern="0" dirty="0">
                <a:solidFill>
                  <a:prstClr val="black"/>
                </a:solidFill>
                <a:latin typeface="Congenial" panose="02000503040000020004" pitchFamily="2" charset="0"/>
                <a:cs typeface="Arial"/>
                <a:sym typeface="Arial"/>
              </a:rPr>
              <a:t>Faster business pivoting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D9A4B6-7230-4421-AAFE-DCAF4FA43D95}"/>
              </a:ext>
            </a:extLst>
          </p:cNvPr>
          <p:cNvSpPr txBox="1"/>
          <p:nvPr/>
        </p:nvSpPr>
        <p:spPr>
          <a:xfrm>
            <a:off x="1442093" y="2529220"/>
            <a:ext cx="3645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000" kern="0" dirty="0">
                <a:solidFill>
                  <a:prstClr val="black"/>
                </a:solidFill>
                <a:latin typeface="IBM Plex Sans SemiBold" panose="020B0703050203000203" pitchFamily="34" charset="0"/>
                <a:cs typeface="Arial"/>
                <a:sym typeface="Arial"/>
              </a:rPr>
              <a:t>Cloud as a startup advantage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CF3570-C8FE-462E-9396-317CABB97FAF}"/>
              </a:ext>
            </a:extLst>
          </p:cNvPr>
          <p:cNvSpPr txBox="1"/>
          <p:nvPr/>
        </p:nvSpPr>
        <p:spPr>
          <a:xfrm>
            <a:off x="6606271" y="2529220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000" kern="0" dirty="0">
                <a:solidFill>
                  <a:prstClr val="black"/>
                </a:solidFill>
                <a:latin typeface="IBM Plex Sans SemiBold" panose="020B0703050203000203" pitchFamily="34" charset="0"/>
                <a:cs typeface="Arial"/>
                <a:sym typeface="Arial"/>
              </a:rPr>
              <a:t>Cloud as a business model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01F5E2-2435-461F-89A6-589AF4093856}"/>
              </a:ext>
            </a:extLst>
          </p:cNvPr>
          <p:cNvSpPr txBox="1"/>
          <p:nvPr/>
        </p:nvSpPr>
        <p:spPr>
          <a:xfrm>
            <a:off x="7035075" y="4685119"/>
            <a:ext cx="247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600" b="0" kern="0" dirty="0">
                <a:solidFill>
                  <a:prstClr val="black"/>
                </a:solidFill>
                <a:latin typeface="Congenial" panose="02000503040000020004" pitchFamily="2" charset="0"/>
                <a:cs typeface="Arial"/>
                <a:sym typeface="Arial"/>
              </a:rPr>
              <a:t>A SaaS product is easier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600" b="0" kern="0" dirty="0">
                <a:solidFill>
                  <a:prstClr val="black"/>
                </a:solidFill>
                <a:latin typeface="Congenial" panose="02000503040000020004" pitchFamily="2" charset="0"/>
                <a:cs typeface="Arial"/>
                <a:sym typeface="Arial"/>
              </a:rPr>
              <a:t>to try and to adopt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600" b="0" kern="0" dirty="0" err="1">
                <a:solidFill>
                  <a:prstClr val="black"/>
                </a:solidFill>
                <a:latin typeface="Congenial" panose="02000503040000020004" pitchFamily="2" charset="0"/>
                <a:cs typeface="Arial"/>
                <a:sym typeface="Arial"/>
              </a:rPr>
              <a:t>Saas</a:t>
            </a:r>
            <a:r>
              <a:rPr lang="en-US" sz="1600" b="0" kern="0" dirty="0">
                <a:solidFill>
                  <a:prstClr val="black"/>
                </a:solidFill>
                <a:latin typeface="Congenial" panose="02000503040000020004" pitchFamily="2" charset="0"/>
                <a:cs typeface="Arial"/>
                <a:sym typeface="Arial"/>
              </a:rPr>
              <a:t> Profit = EBITDA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5682C8-3764-4BDB-92F6-94DC89FCEAF7}"/>
              </a:ext>
            </a:extLst>
          </p:cNvPr>
          <p:cNvSpPr txBox="1"/>
          <p:nvPr/>
        </p:nvSpPr>
        <p:spPr>
          <a:xfrm>
            <a:off x="7143364" y="1725854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200" b="0" kern="0" dirty="0">
                <a:solidFill>
                  <a:prstClr val="black"/>
                </a:solidFill>
                <a:latin typeface="Congenial" panose="02000503040000020004" pitchFamily="2" charset="0"/>
                <a:cs typeface="Arial"/>
                <a:sym typeface="Arial"/>
              </a:rPr>
              <a:t>It’s usually a no-brainer to start cloud-first</a:t>
            </a:r>
          </a:p>
        </p:txBody>
      </p:sp>
    </p:spTree>
    <p:extLst>
      <p:ext uri="{BB962C8B-B14F-4D97-AF65-F5344CB8AC3E}">
        <p14:creationId xmlns:p14="http://schemas.microsoft.com/office/powerpoint/2010/main" val="106875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E4CED-2B7A-4916-88A8-868F71F8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Existing companies and the Cloud</a:t>
            </a:r>
          </a:p>
        </p:txBody>
      </p:sp>
      <p:sp>
        <p:nvSpPr>
          <p:cNvPr id="4" name="Google Shape;2143;p54">
            <a:extLst>
              <a:ext uri="{FF2B5EF4-FFF2-40B4-BE49-F238E27FC236}">
                <a16:creationId xmlns:a16="http://schemas.microsoft.com/office/drawing/2014/main" id="{31E3CDE0-7DC1-4435-8B8F-ABAE05E69461}"/>
              </a:ext>
            </a:extLst>
          </p:cNvPr>
          <p:cNvSpPr txBox="1">
            <a:spLocks/>
          </p:cNvSpPr>
          <p:nvPr/>
        </p:nvSpPr>
        <p:spPr>
          <a:xfrm>
            <a:off x="7941499" y="3399568"/>
            <a:ext cx="3283811" cy="198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Congenial" panose="02000503040000020004" pitchFamily="2" charset="0"/>
              </a:rPr>
              <a:t>What technologies my team knows deeply?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Congenial" panose="02000503040000020004" pitchFamily="2" charset="0"/>
              </a:rPr>
              <a:t>Am I willing to invest in their formation and/or in new hires?</a:t>
            </a:r>
          </a:p>
        </p:txBody>
      </p:sp>
      <p:sp>
        <p:nvSpPr>
          <p:cNvPr id="5" name="Google Shape;600;p33">
            <a:extLst>
              <a:ext uri="{FF2B5EF4-FFF2-40B4-BE49-F238E27FC236}">
                <a16:creationId xmlns:a16="http://schemas.microsoft.com/office/drawing/2014/main" id="{DF7E53B6-7BA2-4209-A944-E8C1B1E5DE4A}"/>
              </a:ext>
            </a:extLst>
          </p:cNvPr>
          <p:cNvSpPr txBox="1">
            <a:spLocks/>
          </p:cNvSpPr>
          <p:nvPr/>
        </p:nvSpPr>
        <p:spPr>
          <a:xfrm>
            <a:off x="4849193" y="1632323"/>
            <a:ext cx="6746042" cy="51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None/>
              <a:defRPr sz="16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None/>
              <a:defRPr sz="16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None/>
              <a:defRPr sz="16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None/>
              <a:defRPr sz="16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None/>
              <a:defRPr sz="16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None/>
              <a:defRPr sz="16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None/>
              <a:defRPr sz="16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None/>
              <a:defRPr sz="16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en-US" sz="1500" dirty="0">
                <a:latin typeface="Congenial" panose="02000503040000020004" pitchFamily="2" charset="0"/>
              </a:rPr>
              <a:t>This is where the real planning and careful evaluation is needed</a:t>
            </a:r>
          </a:p>
          <a:p>
            <a:pPr marL="0" indent="0">
              <a:lnSpc>
                <a:spcPct val="115000"/>
              </a:lnSpc>
            </a:pPr>
            <a:r>
              <a:rPr lang="en-US" sz="1500" dirty="0">
                <a:latin typeface="Congenial" panose="02000503040000020004" pitchFamily="2" charset="0"/>
              </a:rPr>
              <a:t>The following questions </a:t>
            </a:r>
            <a:r>
              <a:rPr lang="en-US" sz="1500" u="sng" dirty="0">
                <a:latin typeface="Congenial" panose="02000503040000020004" pitchFamily="2" charset="0"/>
              </a:rPr>
              <a:t>must</a:t>
            </a:r>
            <a:r>
              <a:rPr lang="en-US" sz="1500" dirty="0">
                <a:latin typeface="Congenial" panose="02000503040000020004" pitchFamily="2" charset="0"/>
              </a:rPr>
              <a:t> be asked first: </a:t>
            </a:r>
          </a:p>
        </p:txBody>
      </p:sp>
      <p:sp>
        <p:nvSpPr>
          <p:cNvPr id="6" name="Google Shape;2143;p54">
            <a:extLst>
              <a:ext uri="{FF2B5EF4-FFF2-40B4-BE49-F238E27FC236}">
                <a16:creationId xmlns:a16="http://schemas.microsoft.com/office/drawing/2014/main" id="{CB6E46C6-5DB1-4FF2-BECE-11921B1A35D0}"/>
              </a:ext>
            </a:extLst>
          </p:cNvPr>
          <p:cNvSpPr txBox="1">
            <a:spLocks/>
          </p:cNvSpPr>
          <p:nvPr/>
        </p:nvSpPr>
        <p:spPr>
          <a:xfrm>
            <a:off x="884728" y="3402003"/>
            <a:ext cx="2929931" cy="212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latin typeface="Congenial" panose="02000503040000020004" pitchFamily="2" charset="0"/>
              </a:rPr>
              <a:t>What is my goal?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latin typeface="Congenial" panose="02000503040000020004" pitchFamily="2" charset="0"/>
              </a:rPr>
              <a:t>Cost savings?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latin typeface="Congenial" panose="02000503040000020004" pitchFamily="2" charset="0"/>
              </a:rPr>
              <a:t>New Product?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latin typeface="Congenial" panose="02000503040000020004" pitchFamily="2" charset="0"/>
              </a:rPr>
              <a:t>Faster Performance?</a:t>
            </a:r>
          </a:p>
        </p:txBody>
      </p:sp>
      <p:sp>
        <p:nvSpPr>
          <p:cNvPr id="7" name="Google Shape;2144;p54">
            <a:extLst>
              <a:ext uri="{FF2B5EF4-FFF2-40B4-BE49-F238E27FC236}">
                <a16:creationId xmlns:a16="http://schemas.microsoft.com/office/drawing/2014/main" id="{24D9101F-B9AA-48E0-B8FD-32D3FBD8AAD4}"/>
              </a:ext>
            </a:extLst>
          </p:cNvPr>
          <p:cNvSpPr txBox="1">
            <a:spLocks/>
          </p:cNvSpPr>
          <p:nvPr/>
        </p:nvSpPr>
        <p:spPr>
          <a:xfrm>
            <a:off x="966690" y="2984893"/>
            <a:ext cx="414675" cy="414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3600" dirty="0">
                <a:latin typeface="Congenial" panose="02000503040000020004" pitchFamily="2" charset="0"/>
              </a:rPr>
              <a:t>1</a:t>
            </a:r>
          </a:p>
        </p:txBody>
      </p:sp>
      <p:sp>
        <p:nvSpPr>
          <p:cNvPr id="8" name="Google Shape;2143;p54">
            <a:extLst>
              <a:ext uri="{FF2B5EF4-FFF2-40B4-BE49-F238E27FC236}">
                <a16:creationId xmlns:a16="http://schemas.microsoft.com/office/drawing/2014/main" id="{12A69890-9241-423C-94C9-3357EDC6E57D}"/>
              </a:ext>
            </a:extLst>
          </p:cNvPr>
          <p:cNvSpPr txBox="1">
            <a:spLocks/>
          </p:cNvSpPr>
          <p:nvPr/>
        </p:nvSpPr>
        <p:spPr>
          <a:xfrm>
            <a:off x="4146208" y="3402004"/>
            <a:ext cx="3353142" cy="21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Congenial" panose="02000503040000020004" pitchFamily="2" charset="0"/>
              </a:rPr>
              <a:t>What does my current infrastructure look like?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Congenial" panose="02000503040000020004" pitchFamily="2" charset="0"/>
              </a:rPr>
              <a:t>Is the hardware at EOL?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Congenial" panose="02000503040000020004" pitchFamily="2" charset="0"/>
              </a:rPr>
              <a:t>Or is it just “slow”?</a:t>
            </a:r>
          </a:p>
        </p:txBody>
      </p:sp>
      <p:sp>
        <p:nvSpPr>
          <p:cNvPr id="9" name="Google Shape;2144;p54">
            <a:extLst>
              <a:ext uri="{FF2B5EF4-FFF2-40B4-BE49-F238E27FC236}">
                <a16:creationId xmlns:a16="http://schemas.microsoft.com/office/drawing/2014/main" id="{A3CBCA63-209B-4AE7-8966-CE05E5E436A4}"/>
              </a:ext>
            </a:extLst>
          </p:cNvPr>
          <p:cNvSpPr txBox="1">
            <a:spLocks/>
          </p:cNvSpPr>
          <p:nvPr/>
        </p:nvSpPr>
        <p:spPr>
          <a:xfrm>
            <a:off x="4228169" y="2984893"/>
            <a:ext cx="414675" cy="414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3600" dirty="0">
                <a:latin typeface="Congenial" panose="02000503040000020004" pitchFamily="2" charset="0"/>
              </a:rPr>
              <a:t>2</a:t>
            </a:r>
          </a:p>
        </p:txBody>
      </p:sp>
      <p:sp>
        <p:nvSpPr>
          <p:cNvPr id="10" name="Google Shape;2144;p54">
            <a:extLst>
              <a:ext uri="{FF2B5EF4-FFF2-40B4-BE49-F238E27FC236}">
                <a16:creationId xmlns:a16="http://schemas.microsoft.com/office/drawing/2014/main" id="{06ACC118-6D64-495F-9CE7-3D15B85ED77A}"/>
              </a:ext>
            </a:extLst>
          </p:cNvPr>
          <p:cNvSpPr txBox="1">
            <a:spLocks/>
          </p:cNvSpPr>
          <p:nvPr/>
        </p:nvSpPr>
        <p:spPr>
          <a:xfrm>
            <a:off x="8093310" y="2984892"/>
            <a:ext cx="511705" cy="414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  <a:defRPr sz="20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3600" dirty="0">
                <a:latin typeface="Congenial" panose="02000503040000020004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5056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E8E94D-BA24-42E2-A891-6FE1138D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682" y="404338"/>
            <a:ext cx="8037830" cy="1208029"/>
          </a:xfrm>
        </p:spPr>
        <p:txBody>
          <a:bodyPr>
            <a:normAutofit/>
          </a:bodyPr>
          <a:lstStyle/>
          <a:p>
            <a:r>
              <a:rPr lang="en-US" sz="4400" b="1" dirty="0">
                <a:sym typeface="Rubik"/>
              </a:rPr>
              <a:t>The State of the Cloud</a:t>
            </a:r>
            <a:endParaRPr lang="en-US" sz="4400" b="1" dirty="0"/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0EDA0AA7-6D44-4BEF-8474-A08518D769D7}"/>
              </a:ext>
            </a:extLst>
          </p:cNvPr>
          <p:cNvSpPr txBox="1">
            <a:spLocks/>
          </p:cNvSpPr>
          <p:nvPr/>
        </p:nvSpPr>
        <p:spPr bwMode="auto">
          <a:xfrm>
            <a:off x="933789" y="3234049"/>
            <a:ext cx="1036711" cy="4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64%</a:t>
            </a:r>
            <a:endParaRPr lang="en-US" sz="3200" dirty="0">
              <a:solidFill>
                <a:schemeClr val="tx1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20" name="Title 13">
            <a:extLst>
              <a:ext uri="{FF2B5EF4-FFF2-40B4-BE49-F238E27FC236}">
                <a16:creationId xmlns:a16="http://schemas.microsoft.com/office/drawing/2014/main" id="{38EC0C4D-53E0-4E10-B42C-F176A45A23DA}"/>
              </a:ext>
            </a:extLst>
          </p:cNvPr>
          <p:cNvSpPr txBox="1">
            <a:spLocks/>
          </p:cNvSpPr>
          <p:nvPr/>
        </p:nvSpPr>
        <p:spPr>
          <a:xfrm>
            <a:off x="904600" y="2537031"/>
            <a:ext cx="1337687" cy="4146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60%</a:t>
            </a:r>
            <a:endParaRPr lang="en-US" sz="3200" dirty="0">
              <a:solidFill>
                <a:schemeClr val="tx1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F77C4DB4-C4B7-4DD9-9D44-BB52B505C1B4}"/>
              </a:ext>
            </a:extLst>
          </p:cNvPr>
          <p:cNvSpPr txBox="1">
            <a:spLocks/>
          </p:cNvSpPr>
          <p:nvPr/>
        </p:nvSpPr>
        <p:spPr>
          <a:xfrm>
            <a:off x="910315" y="4038415"/>
            <a:ext cx="1337687" cy="4146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59%</a:t>
            </a:r>
            <a:endParaRPr lang="en-US" sz="3200" dirty="0">
              <a:solidFill>
                <a:schemeClr val="tx1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6C690CC9-9936-4A5D-A8A8-DE82133CC96E}"/>
              </a:ext>
            </a:extLst>
          </p:cNvPr>
          <p:cNvSpPr txBox="1">
            <a:spLocks/>
          </p:cNvSpPr>
          <p:nvPr/>
        </p:nvSpPr>
        <p:spPr>
          <a:xfrm>
            <a:off x="933789" y="1875594"/>
            <a:ext cx="1325531" cy="4146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it-IT" sz="3200" kern="0" dirty="0">
                <a:solidFill>
                  <a:schemeClr val="tx1"/>
                </a:solidFill>
                <a:latin typeface="IBM Plex Sans SemiBold" panose="020B0703050203000203" pitchFamily="34" charset="0"/>
                <a:ea typeface="+mn-ea"/>
                <a:cs typeface="Arial"/>
              </a:rPr>
              <a:t>81%</a:t>
            </a:r>
            <a:endParaRPr lang="en-US" sz="3200" kern="0" dirty="0">
              <a:solidFill>
                <a:schemeClr val="tx1"/>
              </a:solidFill>
              <a:latin typeface="IBM Plex Sans SemiBold" panose="020B0703050203000203" pitchFamily="34" charset="0"/>
              <a:ea typeface="+mn-ea"/>
              <a:cs typeface="Arial"/>
            </a:endParaRPr>
          </a:p>
        </p:txBody>
      </p:sp>
      <p:sp>
        <p:nvSpPr>
          <p:cNvPr id="23" name="Title 13">
            <a:extLst>
              <a:ext uri="{FF2B5EF4-FFF2-40B4-BE49-F238E27FC236}">
                <a16:creationId xmlns:a16="http://schemas.microsoft.com/office/drawing/2014/main" id="{6077ADDC-4126-483C-A04D-96D8ED3F748A}"/>
              </a:ext>
            </a:extLst>
          </p:cNvPr>
          <p:cNvSpPr txBox="1">
            <a:spLocks/>
          </p:cNvSpPr>
          <p:nvPr/>
        </p:nvSpPr>
        <p:spPr>
          <a:xfrm>
            <a:off x="910677" y="4868371"/>
            <a:ext cx="1325531" cy="4146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28%</a:t>
            </a:r>
            <a:endParaRPr lang="en-US" sz="3200" dirty="0">
              <a:solidFill>
                <a:schemeClr val="tx1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CCE84-07F9-4F7E-9590-27F65652ABBC}"/>
              </a:ext>
            </a:extLst>
          </p:cNvPr>
          <p:cNvSpPr txBox="1"/>
          <p:nvPr/>
        </p:nvSpPr>
        <p:spPr>
          <a:xfrm>
            <a:off x="62685" y="6559819"/>
            <a:ext cx="2736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latin typeface="Congenial" panose="02000503040000020004" pitchFamily="2" charset="0"/>
              </a:rPr>
              <a:t>Source: Flexera State of the Cloud Report 2023</a:t>
            </a:r>
            <a:endParaRPr lang="en-US" sz="900" dirty="0">
              <a:latin typeface="Congenial" panose="0200050304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0440D4-E571-427E-BB9E-29F2C89B7608}"/>
              </a:ext>
            </a:extLst>
          </p:cNvPr>
          <p:cNvSpPr txBox="1"/>
          <p:nvPr/>
        </p:nvSpPr>
        <p:spPr>
          <a:xfrm>
            <a:off x="2012973" y="3204005"/>
            <a:ext cx="733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latin typeface="IBM Plex Sans Medium" panose="020B0603050203000203" pitchFamily="34" charset="0"/>
              </a:rPr>
              <a:t>Plan to optimize the existing use of cloud (cost savings), making it the top initiative for the fifth year in a row</a:t>
            </a:r>
            <a:endParaRPr lang="en-US" b="0" dirty="0">
              <a:latin typeface="IBM Plex Sans Medium" panose="020B060305020300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D9C1C-8B42-46B0-B16E-EB3746E1F242}"/>
              </a:ext>
            </a:extLst>
          </p:cNvPr>
          <p:cNvSpPr txBox="1"/>
          <p:nvPr/>
        </p:nvSpPr>
        <p:spPr>
          <a:xfrm>
            <a:off x="1995522" y="2583349"/>
            <a:ext cx="81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IBM Plex Sans Medium" panose="020B0603050203000203" pitchFamily="34" charset="0"/>
              </a:rPr>
              <a:t>Of organizations use cost efficiency/savings to measure cloud progress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C475C-C886-422D-855C-4C1D33634641}"/>
              </a:ext>
            </a:extLst>
          </p:cNvPr>
          <p:cNvSpPr txBox="1"/>
          <p:nvPr/>
        </p:nvSpPr>
        <p:spPr>
          <a:xfrm>
            <a:off x="1995522" y="4028997"/>
            <a:ext cx="795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IBM Plex Sans Medium" panose="020B0603050203000203" pitchFamily="34" charset="0"/>
              </a:rPr>
              <a:t>More than 59 percent of enterprise workloads and data are or are expected to be in a public cloud within 12 months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92D6A-E438-4390-A0BF-CAAD04870A03}"/>
              </a:ext>
            </a:extLst>
          </p:cNvPr>
          <p:cNvSpPr txBox="1"/>
          <p:nvPr/>
        </p:nvSpPr>
        <p:spPr>
          <a:xfrm>
            <a:off x="2012973" y="1957936"/>
            <a:ext cx="954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IBM Plex Sans Medium" panose="020B0603050203000203" pitchFamily="34" charset="0"/>
              </a:rPr>
              <a:t>Of enterprises indicate that managing the cloud spend is a challenge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B5BB93-E46A-4503-918D-26645868EDA4}"/>
              </a:ext>
            </a:extLst>
          </p:cNvPr>
          <p:cNvSpPr txBox="1"/>
          <p:nvPr/>
        </p:nvSpPr>
        <p:spPr>
          <a:xfrm>
            <a:off x="1995522" y="4822280"/>
            <a:ext cx="7725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IBM Plex Sans Medium" panose="020B0603050203000203" pitchFamily="34" charset="0"/>
              </a:rPr>
              <a:t>It’s estimated that organizations waste 28% of cloud spend, are over budget by an average of 18% and expect cloud spend to increase by 29% next year</a:t>
            </a:r>
          </a:p>
        </p:txBody>
      </p:sp>
    </p:spTree>
    <p:extLst>
      <p:ext uri="{BB962C8B-B14F-4D97-AF65-F5344CB8AC3E}">
        <p14:creationId xmlns:p14="http://schemas.microsoft.com/office/powerpoint/2010/main" val="142913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FC7F12-467D-4117-A772-D9E7E87C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F1B841-E940-4277-8FC4-63DA1A27BB7E}"/>
              </a:ext>
            </a:extLst>
          </p:cNvPr>
          <p:cNvSpPr txBox="1">
            <a:spLocks/>
          </p:cNvSpPr>
          <p:nvPr/>
        </p:nvSpPr>
        <p:spPr bwMode="auto">
          <a:xfrm>
            <a:off x="4934523" y="2324282"/>
            <a:ext cx="2524760" cy="147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12200" dirty="0">
                <a:solidFill>
                  <a:srgbClr val="FF0000"/>
                </a:solidFill>
                <a:latin typeface="IBM Plex Sans SemiBold" panose="020B0703050203000203" pitchFamily="34" charset="0"/>
                <a:cs typeface="Rubik" panose="020B0604020202020204" charset="-79"/>
              </a:rPr>
              <a:t>50+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FB4DB5E-25D3-40F3-8354-CDA7C5726EEC}"/>
              </a:ext>
            </a:extLst>
          </p:cNvPr>
          <p:cNvSpPr txBox="1">
            <a:spLocks/>
          </p:cNvSpPr>
          <p:nvPr/>
        </p:nvSpPr>
        <p:spPr bwMode="auto">
          <a:xfrm>
            <a:off x="4562770" y="3623954"/>
            <a:ext cx="3268265" cy="56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latin typeface="Congenial" panose="02000503040000020004" pitchFamily="2" charset="0"/>
              </a:rPr>
              <a:t>Azure updates per Quarter</a:t>
            </a:r>
          </a:p>
          <a:p>
            <a:pPr algn="ctr"/>
            <a:endParaRPr lang="en-US" sz="2400" dirty="0">
              <a:latin typeface="Congenial" panose="02000503040000020004" pitchFamily="2" charset="0"/>
            </a:endParaRPr>
          </a:p>
          <a:p>
            <a:pPr algn="ctr"/>
            <a:endParaRPr lang="en-US" sz="2400" dirty="0">
              <a:latin typeface="Congenial" panose="02000503040000020004" pitchFamily="2" charset="0"/>
            </a:endParaRPr>
          </a:p>
          <a:p>
            <a:pPr marL="0" indent="0" algn="ctr">
              <a:buNone/>
            </a:pPr>
            <a:r>
              <a:rPr lang="en-US" sz="2700" dirty="0">
                <a:latin typeface="Congenial" panose="02000503040000020004" pitchFamily="2" charset="0"/>
              </a:rPr>
              <a:t>The Cloud is </a:t>
            </a:r>
            <a:r>
              <a:rPr lang="en-US" sz="2700" b="1" dirty="0">
                <a:solidFill>
                  <a:srgbClr val="FFC000"/>
                </a:solidFill>
                <a:latin typeface="Congenial" panose="02000503040000020004" pitchFamily="2" charset="0"/>
              </a:rPr>
              <a:t>FAST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87B11-E430-4BC6-A68A-19EA1DF3ECCF}"/>
              </a:ext>
            </a:extLst>
          </p:cNvPr>
          <p:cNvSpPr txBox="1"/>
          <p:nvPr/>
        </p:nvSpPr>
        <p:spPr>
          <a:xfrm>
            <a:off x="197823" y="6398569"/>
            <a:ext cx="2710160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25" dirty="0">
                <a:latin typeface="Congenial" panose="02000503040000020004" pitchFamily="2" charset="0"/>
                <a:hlinkClick r:id="rId2"/>
              </a:rPr>
              <a:t>https://azure.microsoft.com/en-us/updates/</a:t>
            </a:r>
            <a:endParaRPr lang="en-US" sz="825" dirty="0">
              <a:latin typeface="Congenial" panose="0200050304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99CF85-CACC-BFD0-06E3-2E8A06494EA8}"/>
              </a:ext>
            </a:extLst>
          </p:cNvPr>
          <p:cNvGrpSpPr/>
          <p:nvPr/>
        </p:nvGrpSpPr>
        <p:grpSpPr>
          <a:xfrm>
            <a:off x="7716193" y="998719"/>
            <a:ext cx="3083560" cy="1619531"/>
            <a:chOff x="8006080" y="1818505"/>
            <a:chExt cx="4111413" cy="2159374"/>
          </a:xfrm>
        </p:grpSpPr>
        <p:pic>
          <p:nvPicPr>
            <p:cNvPr id="1028" name="Picture 4" descr="freetoedit meme panik 331981814059211 by @sarah_dsilva">
              <a:extLst>
                <a:ext uri="{FF2B5EF4-FFF2-40B4-BE49-F238E27FC236}">
                  <a16:creationId xmlns:a16="http://schemas.microsoft.com/office/drawing/2014/main" id="{E29E51CB-A2C9-8F58-7D59-AFDE8DF7A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6080" y="1818505"/>
              <a:ext cx="1628775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1A0F5E-4E9F-9EC3-6A82-BB784F2AA8E3}"/>
                </a:ext>
              </a:extLst>
            </p:cNvPr>
            <p:cNvSpPr txBox="1"/>
            <p:nvPr/>
          </p:nvSpPr>
          <p:spPr>
            <a:xfrm>
              <a:off x="9787407" y="2377441"/>
              <a:ext cx="2330086" cy="160043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latin typeface="Congenial" panose="02000503040000020004" pitchFamily="2" charset="0"/>
                  <a:ea typeface="Roboto" panose="02000000000000000000" pitchFamily="2" charset="0"/>
                </a:rPr>
                <a:t>All these changes are difficult to follow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28FD2E-66FF-48F6-9F69-922C072467B7}"/>
              </a:ext>
            </a:extLst>
          </p:cNvPr>
          <p:cNvSpPr txBox="1"/>
          <p:nvPr/>
        </p:nvSpPr>
        <p:spPr>
          <a:xfrm>
            <a:off x="1456960" y="5128884"/>
            <a:ext cx="9295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0" dirty="0">
                <a:latin typeface="Congenial" panose="02000503040000020004" pitchFamily="2" charset="0"/>
                <a:ea typeface="Roboto" panose="02000000000000000000" pitchFamily="2" charset="0"/>
              </a:rPr>
              <a:t>Kalm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826027-833E-7355-EFF6-7F892539DD06}"/>
              </a:ext>
            </a:extLst>
          </p:cNvPr>
          <p:cNvGrpSpPr/>
          <p:nvPr/>
        </p:nvGrpSpPr>
        <p:grpSpPr>
          <a:xfrm>
            <a:off x="840990" y="3520671"/>
            <a:ext cx="3363149" cy="1977545"/>
            <a:chOff x="369047" y="3023772"/>
            <a:chExt cx="4484198" cy="26367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9FD1FB-9229-51E4-F836-A3C831B2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47" y="3023772"/>
              <a:ext cx="1642587" cy="24467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93FDD2-A6C9-6C12-88FD-64933211F0CC}"/>
                </a:ext>
              </a:extLst>
            </p:cNvPr>
            <p:cNvSpPr txBox="1"/>
            <p:nvPr/>
          </p:nvSpPr>
          <p:spPr>
            <a:xfrm>
              <a:off x="2164186" y="3321397"/>
              <a:ext cx="2689059" cy="233910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latin typeface="Congenial" panose="02000503040000020004" pitchFamily="2" charset="0"/>
                  <a:ea typeface="Roboto" panose="02000000000000000000" pitchFamily="2" charset="0"/>
                </a:rPr>
                <a:t>Most of the changes don’t require any action, the cloud vendor innovates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6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4ED85-43A0-4210-9631-6249623E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836700"/>
            <a:ext cx="9793778" cy="6516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Multiple Vendors?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FDA37-0560-453D-B3E3-80FA6AE08FE5}"/>
              </a:ext>
            </a:extLst>
          </p:cNvPr>
          <p:cNvSpPr txBox="1"/>
          <p:nvPr/>
        </p:nvSpPr>
        <p:spPr>
          <a:xfrm>
            <a:off x="0" y="6549909"/>
            <a:ext cx="62045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Overpass" panose="020B0604020202020204" charset="0"/>
                <a:hlinkClick r:id="rId3"/>
              </a:rPr>
              <a:t>Should you put all your eggs in one basket? Thinking about Database eggs and Cloud baskets | T-SQL Tech</a:t>
            </a:r>
            <a:endParaRPr lang="en-US" sz="900" dirty="0">
              <a:latin typeface="Overpas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9AFA5-3F4A-44B2-91E2-0E19BF7845AF}"/>
              </a:ext>
            </a:extLst>
          </p:cNvPr>
          <p:cNvSpPr txBox="1"/>
          <p:nvPr/>
        </p:nvSpPr>
        <p:spPr>
          <a:xfrm>
            <a:off x="810898" y="1539685"/>
            <a:ext cx="314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verpass Black" panose="020B0604020202020204" charset="0"/>
              </a:rPr>
              <a:t>Everything in the same Cloud?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60F21-CCB9-4ED1-943E-2327D7D22F9B}"/>
              </a:ext>
            </a:extLst>
          </p:cNvPr>
          <p:cNvSpPr txBox="1"/>
          <p:nvPr/>
        </p:nvSpPr>
        <p:spPr>
          <a:xfrm>
            <a:off x="7227983" y="1526932"/>
            <a:ext cx="32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verpass Black" panose="020B0604020202020204" charset="0"/>
              </a:rPr>
              <a:t>Use multiple Cloud Vendors?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672E5-795C-441B-A5CE-BC01360524CD}"/>
              </a:ext>
            </a:extLst>
          </p:cNvPr>
          <p:cNvSpPr txBox="1"/>
          <p:nvPr/>
        </p:nvSpPr>
        <p:spPr>
          <a:xfrm>
            <a:off x="7151783" y="2169965"/>
            <a:ext cx="34595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Lowered Risk (?)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Higher Flexibility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Best of breeds 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420F7-9DB8-41F0-9213-5600FB122473}"/>
              </a:ext>
            </a:extLst>
          </p:cNvPr>
          <p:cNvSpPr txBox="1"/>
          <p:nvPr/>
        </p:nvSpPr>
        <p:spPr>
          <a:xfrm>
            <a:off x="7151783" y="3354741"/>
            <a:ext cx="37594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Higher Costs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Egress fees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ETL costs to integrate data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Knowledge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Security (SSO)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Governance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Visibility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Monitoring and Logging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2796E-372B-4561-AC13-C87F0B8608D9}"/>
              </a:ext>
            </a:extLst>
          </p:cNvPr>
          <p:cNvSpPr txBox="1"/>
          <p:nvPr/>
        </p:nvSpPr>
        <p:spPr>
          <a:xfrm>
            <a:off x="969549" y="2181398"/>
            <a:ext cx="492936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Lower TCO (possibly)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Bundle licenses &amp; discount tiers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No egress charges if in the same geographic area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Reduced data movement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Reduced ETL complexity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Easier to focus on optimizing a specific platform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Ability to hire specialized 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C388D-3BDF-41DF-B42C-5898B3C53494}"/>
              </a:ext>
            </a:extLst>
          </p:cNvPr>
          <p:cNvSpPr txBox="1"/>
          <p:nvPr/>
        </p:nvSpPr>
        <p:spPr>
          <a:xfrm>
            <a:off x="969549" y="4257724"/>
            <a:ext cx="51044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Suboptimal feature set (possibly)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If your provider decides to deprecate a critical feature for your business, you’re screwed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444444"/>
                </a:solidFill>
                <a:latin typeface="Overpass" panose="020B0604020202020204" charset="0"/>
              </a:rPr>
              <a:t>In case of a cloud provider that’s no longer competitive, the whole IT stack needs to be moved 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5C1A7-DD3C-4DF3-A1CF-1EEEA16B07C4}"/>
              </a:ext>
            </a:extLst>
          </p:cNvPr>
          <p:cNvSpPr/>
          <p:nvPr/>
        </p:nvSpPr>
        <p:spPr>
          <a:xfrm>
            <a:off x="969549" y="1981930"/>
            <a:ext cx="705863" cy="15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Overpass Black" panose="020B0604020202020204" charset="0"/>
              </a:rPr>
              <a:t>PROS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C65012-5129-4CB4-8910-AF69541BA704}"/>
              </a:ext>
            </a:extLst>
          </p:cNvPr>
          <p:cNvSpPr/>
          <p:nvPr/>
        </p:nvSpPr>
        <p:spPr>
          <a:xfrm>
            <a:off x="969549" y="4111355"/>
            <a:ext cx="507722" cy="1526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Overpass Black" panose="020B0604020202020204" charset="0"/>
              </a:rPr>
              <a:t>CONS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266BB-C05D-40F6-B9C9-A783E9348F40}"/>
              </a:ext>
            </a:extLst>
          </p:cNvPr>
          <p:cNvSpPr txBox="1"/>
          <p:nvPr/>
        </p:nvSpPr>
        <p:spPr>
          <a:xfrm>
            <a:off x="1378138" y="5727532"/>
            <a:ext cx="9435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IBM Plex Sans SemiBold" panose="020B0703050203000203" pitchFamily="34" charset="0"/>
              </a:rPr>
              <a:t>Having said this: 92% of Enterprises have a multi-cloud strategy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FC5CDE-1E81-4CD0-8980-B5B28881B0BA}"/>
              </a:ext>
            </a:extLst>
          </p:cNvPr>
          <p:cNvSpPr/>
          <p:nvPr/>
        </p:nvSpPr>
        <p:spPr>
          <a:xfrm>
            <a:off x="7159406" y="1966592"/>
            <a:ext cx="600355" cy="15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Overpass Black" panose="020B0604020202020204" charset="0"/>
              </a:rPr>
              <a:t>PROS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3C126F-0A7B-4C16-A523-E409CD713042}"/>
              </a:ext>
            </a:extLst>
          </p:cNvPr>
          <p:cNvSpPr/>
          <p:nvPr/>
        </p:nvSpPr>
        <p:spPr>
          <a:xfrm>
            <a:off x="7159403" y="3157563"/>
            <a:ext cx="600355" cy="1526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Overpass Black" panose="020B0604020202020204" charset="0"/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5702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BC1FB-621D-71A7-B223-6B3B546AB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407" y="1569593"/>
            <a:ext cx="7315200" cy="3724274"/>
          </a:xfrm>
        </p:spPr>
        <p:txBody>
          <a:bodyPr/>
          <a:lstStyle/>
          <a:p>
            <a:r>
              <a:rPr lang="en-US" dirty="0"/>
              <a:t>Ok, let’s go a bit deeper into the topic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Finally.</a:t>
            </a:r>
          </a:p>
        </p:txBody>
      </p:sp>
    </p:spTree>
    <p:extLst>
      <p:ext uri="{BB962C8B-B14F-4D97-AF65-F5344CB8AC3E}">
        <p14:creationId xmlns:p14="http://schemas.microsoft.com/office/powerpoint/2010/main" val="111064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2795AC-B88D-4FDE-B7CE-65482E359CB9}"/>
              </a:ext>
            </a:extLst>
          </p:cNvPr>
          <p:cNvSpPr txBox="1"/>
          <p:nvPr/>
        </p:nvSpPr>
        <p:spPr>
          <a:xfrm>
            <a:off x="847937" y="1917047"/>
            <a:ext cx="110635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genial" panose="02000503040000020004" pitchFamily="2" charset="0"/>
              </a:rPr>
              <a:t>I’ve seen countless companies burning large amounts of cash in search for the “big data” </a:t>
            </a:r>
          </a:p>
          <a:p>
            <a:r>
              <a:rPr lang="en-US" dirty="0">
                <a:latin typeface="Congenial" panose="02000503040000020004" pitchFamily="2" charset="0"/>
              </a:rPr>
              <a:t>solution, only because the management* was driven by the Big Data hype</a:t>
            </a:r>
          </a:p>
          <a:p>
            <a:endParaRPr lang="en-US" dirty="0">
              <a:latin typeface="Congenial" panose="02000503040000020004" pitchFamily="2" charset="0"/>
            </a:endParaRPr>
          </a:p>
          <a:p>
            <a:endParaRPr lang="en-US" dirty="0">
              <a:latin typeface="Congenial" panose="02000503040000020004" pitchFamily="2" charset="0"/>
            </a:endParaRPr>
          </a:p>
          <a:p>
            <a:endParaRPr lang="en-US" dirty="0">
              <a:latin typeface="Congenial" panose="02000503040000020004" pitchFamily="2" charset="0"/>
            </a:endParaRPr>
          </a:p>
          <a:p>
            <a:endParaRPr lang="en-US" dirty="0">
              <a:latin typeface="Congenial" panose="02000503040000020004" pitchFamily="2" charset="0"/>
            </a:endParaRPr>
          </a:p>
          <a:p>
            <a:endParaRPr lang="en-US" dirty="0">
              <a:latin typeface="Congenial" panose="02000503040000020004" pitchFamily="2" charset="0"/>
            </a:endParaRPr>
          </a:p>
          <a:p>
            <a:r>
              <a:rPr lang="en-US" dirty="0">
                <a:latin typeface="Congenial" panose="02000503040000020004" pitchFamily="2" charset="0"/>
              </a:rPr>
              <a:t>Is the reported failure rate of Big Data enterprise projects</a:t>
            </a:r>
          </a:p>
          <a:p>
            <a:endParaRPr lang="en-US" dirty="0">
              <a:latin typeface="Congenial" panose="02000503040000020004" pitchFamily="2" charset="0"/>
            </a:endParaRPr>
          </a:p>
          <a:p>
            <a:r>
              <a:rPr lang="en-US" dirty="0">
                <a:latin typeface="Congenial" panose="02000503040000020004" pitchFamily="2" charset="0"/>
              </a:rPr>
              <a:t>Avoid dumping data into a big bucket just because “now you can” using cloud tools.</a:t>
            </a:r>
          </a:p>
          <a:p>
            <a:r>
              <a:rPr lang="en-US" dirty="0">
                <a:latin typeface="Congenial" panose="02000503040000020004" pitchFamily="2" charset="0"/>
              </a:rPr>
              <a:t>Saving money means first and foremost not throwing them away in a project that </a:t>
            </a:r>
          </a:p>
          <a:p>
            <a:r>
              <a:rPr lang="en-US" dirty="0">
                <a:latin typeface="Congenial" panose="02000503040000020004" pitchFamily="2" charset="0"/>
              </a:rPr>
              <a:t>will never see the light of the day.</a:t>
            </a:r>
          </a:p>
          <a:p>
            <a:endParaRPr lang="en-US" dirty="0">
              <a:latin typeface="Congenial" panose="02000503040000020004" pitchFamily="2" charset="0"/>
            </a:endParaRPr>
          </a:p>
          <a:p>
            <a:r>
              <a:rPr lang="en-US" dirty="0">
                <a:latin typeface="Congenial" panose="02000503040000020004" pitchFamily="2" charset="0"/>
              </a:rPr>
              <a:t>Ask yourself: What is the problem that I’m trying to solve with this?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528B33-6214-481F-8399-C866E7C55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418" y="591484"/>
            <a:ext cx="8355645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The </a:t>
            </a:r>
            <a:r>
              <a:rPr lang="en-US" sz="3000" b="1" dirty="0" err="1"/>
              <a:t>DataLake</a:t>
            </a:r>
            <a:r>
              <a:rPr lang="en-US" sz="3000" b="1" dirty="0"/>
              <a:t> trap (aka continuous upselling)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35619-8B07-4560-B482-918836161B03}"/>
              </a:ext>
            </a:extLst>
          </p:cNvPr>
          <p:cNvSpPr txBox="1"/>
          <p:nvPr/>
        </p:nvSpPr>
        <p:spPr>
          <a:xfrm>
            <a:off x="4189379" y="3589075"/>
            <a:ext cx="911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ongenial" panose="02000503040000020004" pitchFamily="2" charset="0"/>
                <a:hlinkClick r:id="rId2"/>
              </a:rPr>
              <a:t>Source</a:t>
            </a:r>
            <a:endParaRPr lang="en-US" sz="900" dirty="0">
              <a:latin typeface="Congenial" panose="02000503040000020004" pitchFamily="2" charset="0"/>
            </a:endParaRPr>
          </a:p>
        </p:txBody>
      </p:sp>
      <p:sp>
        <p:nvSpPr>
          <p:cNvPr id="6" name="Google Shape;141;p11">
            <a:extLst>
              <a:ext uri="{FF2B5EF4-FFF2-40B4-BE49-F238E27FC236}">
                <a16:creationId xmlns:a16="http://schemas.microsoft.com/office/drawing/2014/main" id="{7918BEE0-794C-4D99-B999-F442EF543E15}"/>
              </a:ext>
            </a:extLst>
          </p:cNvPr>
          <p:cNvSpPr txBox="1">
            <a:spLocks/>
          </p:cNvSpPr>
          <p:nvPr/>
        </p:nvSpPr>
        <p:spPr>
          <a:xfrm>
            <a:off x="3565606" y="2852705"/>
            <a:ext cx="4987843" cy="97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ubik"/>
              <a:buNone/>
              <a:defRPr sz="12000" b="1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ubik"/>
              <a:buNone/>
              <a:defRPr sz="12000" b="1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ubik"/>
              <a:buNone/>
              <a:defRPr sz="12000" b="1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ubik"/>
              <a:buNone/>
              <a:defRPr sz="12000" b="1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ubik"/>
              <a:buNone/>
              <a:defRPr sz="12000" b="1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ubik"/>
              <a:buNone/>
              <a:defRPr sz="12000" b="1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ubik"/>
              <a:buNone/>
              <a:defRPr sz="12000" b="1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ubik"/>
              <a:buNone/>
              <a:defRPr sz="12000" b="1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ubik"/>
              <a:buNone/>
              <a:defRPr sz="12000" b="1" i="0" u="none" strike="noStrike" cap="non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defTabSz="685800" fontAlgn="auto">
              <a:buClr>
                <a:srgbClr val="0069B8"/>
              </a:buClr>
              <a:defRPr/>
            </a:pPr>
            <a:r>
              <a:rPr lang="en-US" sz="8000" kern="0" dirty="0">
                <a:solidFill>
                  <a:srgbClr val="0069B8"/>
                </a:solidFill>
                <a:latin typeface="Congenial" panose="02000503040000020004" pitchFamily="2" charset="0"/>
              </a:rPr>
              <a:t>60-85%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89A6E-2CB8-4BF5-8D85-A5502654993E}"/>
              </a:ext>
            </a:extLst>
          </p:cNvPr>
          <p:cNvSpPr txBox="1"/>
          <p:nvPr/>
        </p:nvSpPr>
        <p:spPr>
          <a:xfrm>
            <a:off x="0" y="6578199"/>
            <a:ext cx="2784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ngenial" panose="02000503040000020004" pitchFamily="2" charset="0"/>
                <a:hlinkClick r:id="rId3"/>
              </a:rPr>
              <a:t>The Success &amp; Resounding Failure of “Big Data”</a:t>
            </a:r>
            <a:endParaRPr lang="en-US" sz="900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56DB42-8FB2-4E0D-B480-2984504CD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111" y="561694"/>
            <a:ext cx="9793778" cy="1325563"/>
          </a:xfrm>
        </p:spPr>
        <p:txBody>
          <a:bodyPr/>
          <a:lstStyle/>
          <a:p>
            <a:pPr algn="ctr"/>
            <a:r>
              <a:rPr lang="en-US" b="1" dirty="0"/>
              <a:t>The trap, continued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7B98A-0E0F-4414-AA74-AD979E46D127}"/>
              </a:ext>
            </a:extLst>
          </p:cNvPr>
          <p:cNvSpPr txBox="1"/>
          <p:nvPr/>
        </p:nvSpPr>
        <p:spPr>
          <a:xfrm>
            <a:off x="822974" y="1780642"/>
            <a:ext cx="5920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Choose the right technology for you.</a:t>
            </a:r>
          </a:p>
          <a:p>
            <a:r>
              <a:rPr lang="en-US" b="0" dirty="0">
                <a:latin typeface="Congenial" panose="02000503040000020004" pitchFamily="2" charset="0"/>
              </a:rPr>
              <a:t>The market is full of buzz-words, everything is real time, petabyte scale, streaming rich data.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What do I need to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What’s the problem I’m trying to solve?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What’s the business requirement behind all of this?</a:t>
            </a:r>
          </a:p>
        </p:txBody>
      </p:sp>
      <p:pic>
        <p:nvPicPr>
          <p:cNvPr id="5" name="Picture 2" descr="IoT telemetry analytics with Azure Data Explorer">
            <a:extLst>
              <a:ext uri="{FF2B5EF4-FFF2-40B4-BE49-F238E27FC236}">
                <a16:creationId xmlns:a16="http://schemas.microsoft.com/office/drawing/2014/main" id="{9C1EBEDB-FF18-42E9-96CE-29089261F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1"/>
          <a:stretch/>
        </p:blipFill>
        <p:spPr bwMode="auto">
          <a:xfrm>
            <a:off x="6590445" y="1563158"/>
            <a:ext cx="4574049" cy="255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rchitecture for a modern data platform using Azure data services">
            <a:extLst>
              <a:ext uri="{FF2B5EF4-FFF2-40B4-BE49-F238E27FC236}">
                <a16:creationId xmlns:a16="http://schemas.microsoft.com/office/drawing/2014/main" id="{BD1A46CB-DE00-4E9A-81C7-F69F21348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66" y="3886035"/>
            <a:ext cx="2784451" cy="19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35EFE-C0B4-4144-A564-407BB7739B9B}"/>
              </a:ext>
            </a:extLst>
          </p:cNvPr>
          <p:cNvSpPr txBox="1"/>
          <p:nvPr/>
        </p:nvSpPr>
        <p:spPr>
          <a:xfrm>
            <a:off x="3996103" y="4292251"/>
            <a:ext cx="70676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In the cloud architecture examples you see on the web, you’ll see lots of services communicating with each other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Any vendor is very happy to sell you all the cloud services you need, or even better everything they think you need</a:t>
            </a:r>
          </a:p>
        </p:txBody>
      </p:sp>
    </p:spTree>
    <p:extLst>
      <p:ext uri="{BB962C8B-B14F-4D97-AF65-F5344CB8AC3E}">
        <p14:creationId xmlns:p14="http://schemas.microsoft.com/office/powerpoint/2010/main" val="166358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3E753-E993-2630-42EB-381BEE783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Sorry, </a:t>
            </a:r>
            <a:br>
              <a:rPr lang="en-US" dirty="0"/>
            </a:br>
            <a:r>
              <a:rPr lang="en-US" dirty="0"/>
              <a:t>probably,</a:t>
            </a:r>
            <a:br>
              <a:rPr lang="en-US" dirty="0"/>
            </a:br>
            <a:r>
              <a:rPr lang="en-US" dirty="0"/>
              <a:t>your apps need to change</a:t>
            </a:r>
          </a:p>
        </p:txBody>
      </p:sp>
    </p:spTree>
    <p:extLst>
      <p:ext uri="{BB962C8B-B14F-4D97-AF65-F5344CB8AC3E}">
        <p14:creationId xmlns:p14="http://schemas.microsoft.com/office/powerpoint/2010/main" val="2798208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446A50-893F-4186-9AB7-5F6D8B29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80" y="459729"/>
            <a:ext cx="1030590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My apps need to change !?!?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B86587-7C69-0D90-23A4-5EF68D29A426}"/>
              </a:ext>
            </a:extLst>
          </p:cNvPr>
          <p:cNvGrpSpPr/>
          <p:nvPr/>
        </p:nvGrpSpPr>
        <p:grpSpPr>
          <a:xfrm>
            <a:off x="897089" y="1475817"/>
            <a:ext cx="9898369" cy="4276279"/>
            <a:chOff x="758446" y="688238"/>
            <a:chExt cx="11090619" cy="4791354"/>
          </a:xfrm>
        </p:grpSpPr>
        <p:pic>
          <p:nvPicPr>
            <p:cNvPr id="4" name="Picture 2" descr="Image result for the change comes from within">
              <a:extLst>
                <a:ext uri="{FF2B5EF4-FFF2-40B4-BE49-F238E27FC236}">
                  <a16:creationId xmlns:a16="http://schemas.microsoft.com/office/drawing/2014/main" id="{18124276-F4CF-4ED6-88B2-ABB744142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46" y="688238"/>
              <a:ext cx="4434654" cy="4791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50AC34-7A7D-42A2-A1E9-57D480E8BC17}"/>
                </a:ext>
              </a:extLst>
            </p:cNvPr>
            <p:cNvSpPr txBox="1"/>
            <p:nvPr/>
          </p:nvSpPr>
          <p:spPr>
            <a:xfrm>
              <a:off x="5386299" y="924070"/>
              <a:ext cx="6462766" cy="2896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latin typeface="Congenial" panose="02000503040000020004" pitchFamily="2" charset="0"/>
                </a:rPr>
                <a:t>That’s the main point of all of this, there is no real Cloud transformation without a change in your ways</a:t>
              </a:r>
            </a:p>
            <a:p>
              <a:endParaRPr lang="en-US" b="0" dirty="0">
                <a:latin typeface="Congenial" panose="02000503040000020004" pitchFamily="2" charset="0"/>
              </a:endParaRPr>
            </a:p>
            <a:p>
              <a:r>
                <a:rPr lang="en-US" b="0" dirty="0">
                  <a:latin typeface="Congenial" panose="02000503040000020004" pitchFamily="2" charset="0"/>
                </a:rPr>
                <a:t>No more “It always has been done like this”</a:t>
              </a:r>
            </a:p>
            <a:p>
              <a:r>
                <a:rPr lang="en-US" b="0" dirty="0">
                  <a:latin typeface="Congenial" panose="02000503040000020004" pitchFamily="2" charset="0"/>
                </a:rPr>
                <a:t>If you want to do what you’ve always done, but in the cloud, you’ll rarely see real benefits from it.</a:t>
              </a:r>
            </a:p>
            <a:p>
              <a:endParaRPr lang="en-US" b="0" dirty="0">
                <a:latin typeface="Congenial" panose="02000503040000020004" pitchFamily="2" charset="0"/>
              </a:endParaRPr>
            </a:p>
            <a:p>
              <a:r>
                <a:rPr lang="en-US" b="0" dirty="0">
                  <a:latin typeface="Congenial" panose="02000503040000020004" pitchFamily="2" charset="0"/>
                </a:rPr>
                <a:t>Now, let’s see some of the typical hurdles of cloud adoption 👀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C5F797-7BD0-4FAB-3613-414A91C6E6B3}"/>
              </a:ext>
            </a:extLst>
          </p:cNvPr>
          <p:cNvSpPr txBox="1"/>
          <p:nvPr/>
        </p:nvSpPr>
        <p:spPr>
          <a:xfrm>
            <a:off x="5959533" y="3877618"/>
            <a:ext cx="4285147" cy="2389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925" b="0" dirty="0">
                <a:latin typeface="IBM Plex Sans SemiBold" panose="020B0703050203000203" pitchFamily="34" charset="0"/>
                <a:ea typeface="Roboto" panose="02000000000000000000" pitchFamily="2" charset="0"/>
              </a:rPr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901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8CC6-CA52-4846-90E2-F8F334CE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Emanuele Meazzo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F323-F2D5-4255-8C6A-E9F902E7A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644" y="2505630"/>
            <a:ext cx="9793778" cy="189886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genial" panose="02000503040000020004" pitchFamily="2" charset="0"/>
              </a:rPr>
              <a:t>Old time speaker 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genial" panose="02000503040000020004" pitchFamily="2" charset="0"/>
              </a:rPr>
              <a:t>Manager Data Science &amp; Intelligence @ Acer EMEA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genial" panose="02000503040000020004" pitchFamily="2" charset="0"/>
              </a:rPr>
              <a:t>SQL Server, Azure SQL, Synapse, Data Lake</a:t>
            </a:r>
            <a:br>
              <a:rPr lang="en-US" dirty="0">
                <a:latin typeface="Congenial" panose="02000503040000020004" pitchFamily="2" charset="0"/>
              </a:rPr>
            </a:br>
            <a:r>
              <a:rPr lang="en-US" dirty="0">
                <a:latin typeface="Congenial" panose="02000503040000020004" pitchFamily="2" charset="0"/>
              </a:rPr>
              <a:t>Power BI, Azure AI, etc..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genial" panose="02000503040000020004" pitchFamily="2" charset="0"/>
              </a:rPr>
              <a:t>Ducks 🦆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C674BF-406B-421D-B717-24AF102804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31290" y="5029023"/>
            <a:ext cx="4558988" cy="2898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genial" panose="02000503040000020004" pitchFamily="2" charset="0"/>
              </a:rPr>
              <a:t>linkedin.com/in/</a:t>
            </a:r>
            <a:r>
              <a:rPr lang="en-US" dirty="0" err="1">
                <a:latin typeface="Congenial" panose="02000503040000020004" pitchFamily="2" charset="0"/>
              </a:rPr>
              <a:t>emanuelemeazzo</a:t>
            </a:r>
            <a:endParaRPr lang="en-US" dirty="0">
              <a:latin typeface="Congenial" panose="02000503040000020004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B1F518-A9F4-4E03-A020-6088C138D8F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31290" y="5362276"/>
            <a:ext cx="4200525" cy="415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ngenial" panose="02000503040000020004" pitchFamily="2" charset="0"/>
              </a:rPr>
              <a:t>tsql.tech</a:t>
            </a:r>
            <a:endParaRPr lang="en-US" b="1" dirty="0">
              <a:latin typeface="Congenial" panose="02000503040000020004" pitchFamily="2" charset="0"/>
            </a:endParaRPr>
          </a:p>
        </p:txBody>
      </p:sp>
      <p:pic>
        <p:nvPicPr>
          <p:cNvPr id="9" name="Picture 8" hidden="1">
            <a:extLst>
              <a:ext uri="{FF2B5EF4-FFF2-40B4-BE49-F238E27FC236}">
                <a16:creationId xmlns:a16="http://schemas.microsoft.com/office/drawing/2014/main" id="{C6BE013D-4422-889A-B275-DEC581460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950954"/>
            <a:ext cx="9968000" cy="4687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88EE770D-60C0-6136-481D-E26B86B5F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905451"/>
            <a:ext cx="10082740" cy="4738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232ADB2F-B24E-FC27-E161-CB50141D1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04" y="2296313"/>
            <a:ext cx="2128263" cy="3584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23DDF-C680-FE10-A63B-55F53CAD3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641" y="1213658"/>
            <a:ext cx="781847" cy="781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CB995-7E7B-D2B3-8D71-A0405F786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304" y="1213658"/>
            <a:ext cx="781847" cy="7818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12AF8-D133-C2EA-4028-FB15E9288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64" y="4929663"/>
            <a:ext cx="415925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ogger logo and symbol, meaning, history, PNG">
            <a:extLst>
              <a:ext uri="{FF2B5EF4-FFF2-40B4-BE49-F238E27FC236}">
                <a16:creationId xmlns:a16="http://schemas.microsoft.com/office/drawing/2014/main" id="{D1603BEF-6826-857A-6907-43EC99D7F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6" t="3121" r="24787" b="5059"/>
          <a:stretch/>
        </p:blipFill>
        <p:spPr bwMode="auto">
          <a:xfrm>
            <a:off x="1218364" y="5353932"/>
            <a:ext cx="412926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71230C2B-6C9C-4CCC-4AED-956B80E6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74" y="690051"/>
            <a:ext cx="11044053" cy="51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4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4E5B2631-FF3E-478E-BFFD-730F2F987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17"/>
          <a:stretch/>
        </p:blipFill>
        <p:spPr bwMode="auto">
          <a:xfrm>
            <a:off x="2640121" y="1440196"/>
            <a:ext cx="2441300" cy="228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D2AA3DC-92B8-428B-AFEF-00BB7C713DBB}"/>
              </a:ext>
            </a:extLst>
          </p:cNvPr>
          <p:cNvSpPr txBox="1">
            <a:spLocks/>
          </p:cNvSpPr>
          <p:nvPr/>
        </p:nvSpPr>
        <p:spPr bwMode="auto">
          <a:xfrm>
            <a:off x="799139" y="3597138"/>
            <a:ext cx="11446213" cy="263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Tx/>
            </a:pPr>
            <a:r>
              <a:rPr lang="en-US" sz="1600" dirty="0">
                <a:latin typeface="Congenial" panose="02000503040000020004" pitchFamily="2" charset="0"/>
              </a:rPr>
              <a:t>A classic business </a:t>
            </a:r>
            <a:r>
              <a:rPr lang="en-US" sz="1600" i="1" dirty="0">
                <a:latin typeface="Congenial" panose="02000503040000020004" pitchFamily="2" charset="0"/>
              </a:rPr>
              <a:t>move</a:t>
            </a:r>
            <a:r>
              <a:rPr lang="en-US" sz="1600" dirty="0">
                <a:latin typeface="Congenial" panose="02000503040000020004" pitchFamily="2" charset="0"/>
              </a:rPr>
              <a:t> to get to the cloud “fast”</a:t>
            </a:r>
          </a:p>
          <a:p>
            <a:pPr>
              <a:lnSpc>
                <a:spcPct val="100000"/>
              </a:lnSpc>
              <a:buClrTx/>
            </a:pPr>
            <a:r>
              <a:rPr lang="en-US" sz="1600" dirty="0">
                <a:latin typeface="Congenial" panose="02000503040000020004" pitchFamily="2" charset="0"/>
              </a:rPr>
              <a:t>Can be a good </a:t>
            </a:r>
            <a:r>
              <a:rPr lang="en-US" sz="1600" b="1" u="sng" dirty="0">
                <a:latin typeface="Congenial" panose="02000503040000020004" pitchFamily="2" charset="0"/>
              </a:rPr>
              <a:t>short-term</a:t>
            </a:r>
            <a:r>
              <a:rPr lang="en-US" sz="1600" dirty="0">
                <a:latin typeface="Congenial" panose="02000503040000020004" pitchFamily="2" charset="0"/>
              </a:rPr>
              <a:t> solution (or a long term one for non business critical systems)</a:t>
            </a:r>
          </a:p>
          <a:p>
            <a:pPr>
              <a:lnSpc>
                <a:spcPct val="100000"/>
              </a:lnSpc>
              <a:buClrTx/>
            </a:pPr>
            <a:r>
              <a:rPr lang="en-US" sz="1600" dirty="0">
                <a:latin typeface="Congenial" panose="02000503040000020004" pitchFamily="2" charset="0"/>
              </a:rPr>
              <a:t>Good move for legacy system with </a:t>
            </a:r>
            <a:r>
              <a:rPr lang="en-US" sz="1600" b="1" dirty="0">
                <a:latin typeface="Congenial" panose="02000503040000020004" pitchFamily="2" charset="0"/>
              </a:rPr>
              <a:t>EOL hardware </a:t>
            </a:r>
            <a:r>
              <a:rPr lang="en-US" sz="1600" dirty="0">
                <a:latin typeface="Congenial" panose="02000503040000020004" pitchFamily="2" charset="0"/>
              </a:rPr>
              <a:t>with an hardware </a:t>
            </a:r>
            <a:r>
              <a:rPr lang="en-US" sz="1600" b="1" dirty="0">
                <a:latin typeface="Congenial" panose="02000503040000020004" pitchFamily="2" charset="0"/>
              </a:rPr>
              <a:t>refresh</a:t>
            </a:r>
            <a:r>
              <a:rPr lang="en-US" sz="1600" dirty="0">
                <a:latin typeface="Congenial" panose="02000503040000020004" pitchFamily="2" charset="0"/>
              </a:rPr>
              <a:t> planned</a:t>
            </a:r>
          </a:p>
          <a:p>
            <a:pPr>
              <a:lnSpc>
                <a:spcPct val="100000"/>
              </a:lnSpc>
              <a:buClrTx/>
            </a:pPr>
            <a:r>
              <a:rPr lang="en-US" sz="1600" dirty="0">
                <a:latin typeface="Congenial" panose="02000503040000020004" pitchFamily="2" charset="0"/>
              </a:rPr>
              <a:t>Infrastructure costs are higher than continuing to use your servers, if you already own them</a:t>
            </a:r>
          </a:p>
          <a:p>
            <a:pPr>
              <a:lnSpc>
                <a:spcPct val="100000"/>
              </a:lnSpc>
              <a:buClrTx/>
            </a:pPr>
            <a:r>
              <a:rPr lang="en-US" sz="1600" dirty="0">
                <a:latin typeface="Congenial" panose="02000503040000020004" pitchFamily="2" charset="0"/>
              </a:rPr>
              <a:t>Cannot use 90% of the features that makes the cloud more efficient</a:t>
            </a:r>
          </a:p>
          <a:p>
            <a:pPr>
              <a:lnSpc>
                <a:spcPct val="100000"/>
              </a:lnSpc>
              <a:buClrTx/>
            </a:pPr>
            <a:r>
              <a:rPr lang="en-US" sz="1600" dirty="0">
                <a:latin typeface="Congenial" panose="02000503040000020004" pitchFamily="2" charset="0"/>
              </a:rPr>
              <a:t>You’re basically renting </a:t>
            </a:r>
            <a:r>
              <a:rPr lang="en-US" sz="1600" b="1" dirty="0">
                <a:latin typeface="Congenial" panose="02000503040000020004" pitchFamily="2" charset="0"/>
              </a:rPr>
              <a:t>someone’s else server </a:t>
            </a:r>
            <a:r>
              <a:rPr lang="en-US" sz="1600" dirty="0">
                <a:latin typeface="Congenial" panose="02000503040000020004" pitchFamily="2" charset="0"/>
              </a:rPr>
              <a:t>instead of your own (also, the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92CDA-1CC5-4796-9A7E-D9112CBD5712}"/>
              </a:ext>
            </a:extLst>
          </p:cNvPr>
          <p:cNvSpPr txBox="1"/>
          <p:nvPr/>
        </p:nvSpPr>
        <p:spPr>
          <a:xfrm>
            <a:off x="92757" y="6575416"/>
            <a:ext cx="861237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latin typeface="Congenial" panose="02000503040000020004" pitchFamily="2" charset="0"/>
                <a:hlinkClick r:id="rId3"/>
              </a:rPr>
              <a:t>Image Source</a:t>
            </a:r>
            <a:endParaRPr lang="en-US" sz="788" dirty="0">
              <a:latin typeface="Congenial" panose="02000503040000020004" pitchFamily="2" charset="0"/>
            </a:endParaRPr>
          </a:p>
        </p:txBody>
      </p:sp>
      <p:pic>
        <p:nvPicPr>
          <p:cNvPr id="7" name="Picture 2" descr="Image for post">
            <a:extLst>
              <a:ext uri="{FF2B5EF4-FFF2-40B4-BE49-F238E27FC236}">
                <a16:creationId xmlns:a16="http://schemas.microsoft.com/office/drawing/2014/main" id="{F4170BE2-16FE-4A01-B194-E1695E87E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9"/>
          <a:stretch/>
        </p:blipFill>
        <p:spPr bwMode="auto">
          <a:xfrm>
            <a:off x="7392126" y="1442456"/>
            <a:ext cx="1940615" cy="228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1247A-0CC8-4BF6-A986-3C9CF5FDBD0D}"/>
              </a:ext>
            </a:extLst>
          </p:cNvPr>
          <p:cNvSpPr txBox="1"/>
          <p:nvPr/>
        </p:nvSpPr>
        <p:spPr>
          <a:xfrm>
            <a:off x="5862343" y="2436295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genial" panose="02000503040000020004" pitchFamily="2" charset="0"/>
              </a:rPr>
              <a:t>Vs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64826-5868-4C91-927F-A96505C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830637"/>
            <a:ext cx="7389264" cy="730031"/>
          </a:xfrm>
        </p:spPr>
        <p:txBody>
          <a:bodyPr>
            <a:noAutofit/>
          </a:bodyPr>
          <a:lstStyle/>
          <a:p>
            <a:r>
              <a:rPr lang="en-US" sz="3200" b="1" dirty="0"/>
              <a:t>Thinking</a:t>
            </a:r>
            <a:r>
              <a:rPr lang="en-US" sz="3200" dirty="0"/>
              <a:t> </a:t>
            </a:r>
            <a:r>
              <a:rPr lang="en-US" sz="3200" b="1" dirty="0"/>
              <a:t>why you’re Lifting &amp; </a:t>
            </a:r>
            <a:r>
              <a:rPr lang="en-US" sz="3200" b="1" dirty="0" err="1"/>
              <a:t>Shiftin</a:t>
            </a:r>
            <a:r>
              <a:rPr lang="en-US" sz="3200" b="1" dirty="0"/>
              <a:t>’</a:t>
            </a:r>
          </a:p>
        </p:txBody>
      </p:sp>
      <p:pic>
        <p:nvPicPr>
          <p:cNvPr id="10" name="Picture 9" descr="A cartoon of a blimp&#10;&#10;Description automatically generated">
            <a:extLst>
              <a:ext uri="{FF2B5EF4-FFF2-40B4-BE49-F238E27FC236}">
                <a16:creationId xmlns:a16="http://schemas.microsoft.com/office/drawing/2014/main" id="{A4591E60-40AE-A0D4-30DB-A81D81E1A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9415" y="273224"/>
            <a:ext cx="2730043" cy="165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05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ue, transparent world map">
            <a:extLst>
              <a:ext uri="{FF2B5EF4-FFF2-40B4-BE49-F238E27FC236}">
                <a16:creationId xmlns:a16="http://schemas.microsoft.com/office/drawing/2014/main" id="{CB7696E6-FD4F-D73F-526B-9921FD645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5189" r="14294" b="27361"/>
          <a:stretch/>
        </p:blipFill>
        <p:spPr bwMode="auto">
          <a:xfrm>
            <a:off x="4655820" y="2250047"/>
            <a:ext cx="6507479" cy="361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487D4D-00AF-45D6-B19A-96148407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40" y="731455"/>
            <a:ext cx="8037830" cy="1208029"/>
          </a:xfrm>
        </p:spPr>
        <p:txBody>
          <a:bodyPr>
            <a:noAutofit/>
          </a:bodyPr>
          <a:lstStyle/>
          <a:p>
            <a:r>
              <a:rPr lang="en-US" sz="4400" b="1" dirty="0"/>
              <a:t>Mind the Network </a:t>
            </a:r>
            <a:br>
              <a:rPr lang="en-US" sz="4400" b="1" dirty="0"/>
            </a:br>
            <a:r>
              <a:rPr lang="en-US" sz="4400" b="1" dirty="0"/>
              <a:t>and Expect Latency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9F546-AB34-479A-BA22-DFC7F07B4F7D}"/>
              </a:ext>
            </a:extLst>
          </p:cNvPr>
          <p:cNvSpPr txBox="1"/>
          <p:nvPr/>
        </p:nvSpPr>
        <p:spPr>
          <a:xfrm>
            <a:off x="849859" y="1880715"/>
            <a:ext cx="7640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Especially if you </a:t>
            </a:r>
            <a:r>
              <a:rPr lang="en-US" b="0" dirty="0" err="1">
                <a:latin typeface="Congenial" panose="02000503040000020004" pitchFamily="2" charset="0"/>
              </a:rPr>
              <a:t>Lift&amp;Shift</a:t>
            </a:r>
            <a:r>
              <a:rPr lang="en-US" b="0" dirty="0">
                <a:latin typeface="Congenial" panose="02000503040000020004" pitchFamily="2" charset="0"/>
              </a:rPr>
              <a:t> parts of your application/data to the cloud, </a:t>
            </a:r>
          </a:p>
          <a:p>
            <a:r>
              <a:rPr lang="en-US" b="0" dirty="0">
                <a:latin typeface="Congenial" panose="02000503040000020004" pitchFamily="2" charset="0"/>
              </a:rPr>
              <a:t>latency can bite you</a:t>
            </a:r>
          </a:p>
        </p:txBody>
      </p:sp>
      <p:grpSp>
        <p:nvGrpSpPr>
          <p:cNvPr id="57" name="Google Shape;12046;p70">
            <a:extLst>
              <a:ext uri="{FF2B5EF4-FFF2-40B4-BE49-F238E27FC236}">
                <a16:creationId xmlns:a16="http://schemas.microsoft.com/office/drawing/2014/main" id="{1134FC62-80C6-46A2-AF63-36AECC88379F}"/>
              </a:ext>
            </a:extLst>
          </p:cNvPr>
          <p:cNvGrpSpPr/>
          <p:nvPr/>
        </p:nvGrpSpPr>
        <p:grpSpPr>
          <a:xfrm>
            <a:off x="8183127" y="3765361"/>
            <a:ext cx="397048" cy="382707"/>
            <a:chOff x="3513796" y="2882084"/>
            <a:chExt cx="371487" cy="366826"/>
          </a:xfrm>
        </p:grpSpPr>
        <p:sp>
          <p:nvSpPr>
            <p:cNvPr id="58" name="Google Shape;12047;p70">
              <a:extLst>
                <a:ext uri="{FF2B5EF4-FFF2-40B4-BE49-F238E27FC236}">
                  <a16:creationId xmlns:a16="http://schemas.microsoft.com/office/drawing/2014/main" id="{63C396D4-D867-4172-8E5C-9D8F4CC6E001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9" name="Google Shape;12048;p70">
              <a:extLst>
                <a:ext uri="{FF2B5EF4-FFF2-40B4-BE49-F238E27FC236}">
                  <a16:creationId xmlns:a16="http://schemas.microsoft.com/office/drawing/2014/main" id="{C57B9EFF-F1CC-48D6-82A2-CDD1EFFEDFE4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0" name="Google Shape;12049;p70">
              <a:extLst>
                <a:ext uri="{FF2B5EF4-FFF2-40B4-BE49-F238E27FC236}">
                  <a16:creationId xmlns:a16="http://schemas.microsoft.com/office/drawing/2014/main" id="{5D8E9D49-9DC4-4BD8-9942-2C8D666B0C17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1" name="Google Shape;12050;p70">
              <a:extLst>
                <a:ext uri="{FF2B5EF4-FFF2-40B4-BE49-F238E27FC236}">
                  <a16:creationId xmlns:a16="http://schemas.microsoft.com/office/drawing/2014/main" id="{0E1C9D6F-3688-40CD-BC9C-F2B07C861049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2" name="Google Shape;12051;p70">
              <a:extLst>
                <a:ext uri="{FF2B5EF4-FFF2-40B4-BE49-F238E27FC236}">
                  <a16:creationId xmlns:a16="http://schemas.microsoft.com/office/drawing/2014/main" id="{9FD77C0B-9FC7-4A05-B276-038990E141E5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3" name="Google Shape;12052;p70">
              <a:extLst>
                <a:ext uri="{FF2B5EF4-FFF2-40B4-BE49-F238E27FC236}">
                  <a16:creationId xmlns:a16="http://schemas.microsoft.com/office/drawing/2014/main" id="{4CEDCD76-9633-4F95-A299-F150939C864B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4" name="Google Shape;12053;p70">
              <a:extLst>
                <a:ext uri="{FF2B5EF4-FFF2-40B4-BE49-F238E27FC236}">
                  <a16:creationId xmlns:a16="http://schemas.microsoft.com/office/drawing/2014/main" id="{A28694D7-705A-4170-80DF-BD3E3D828009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5" name="Google Shape;12054;p70">
              <a:extLst>
                <a:ext uri="{FF2B5EF4-FFF2-40B4-BE49-F238E27FC236}">
                  <a16:creationId xmlns:a16="http://schemas.microsoft.com/office/drawing/2014/main" id="{A4275252-DA37-49C4-AE8F-88B9CA3CB6F7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6" name="Google Shape;12055;p70">
              <a:extLst>
                <a:ext uri="{FF2B5EF4-FFF2-40B4-BE49-F238E27FC236}">
                  <a16:creationId xmlns:a16="http://schemas.microsoft.com/office/drawing/2014/main" id="{EEDB30DA-4399-4C0F-9513-FA1B1B0952B9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7" name="Google Shape;12056;p70">
              <a:extLst>
                <a:ext uri="{FF2B5EF4-FFF2-40B4-BE49-F238E27FC236}">
                  <a16:creationId xmlns:a16="http://schemas.microsoft.com/office/drawing/2014/main" id="{FED1917A-A012-416E-A41C-D3BAA888B3C5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8" name="Google Shape;12057;p70">
              <a:extLst>
                <a:ext uri="{FF2B5EF4-FFF2-40B4-BE49-F238E27FC236}">
                  <a16:creationId xmlns:a16="http://schemas.microsoft.com/office/drawing/2014/main" id="{4F01C951-C23F-48C4-BDF2-0F1A5301CFE8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9" name="Google Shape;12058;p70">
              <a:extLst>
                <a:ext uri="{FF2B5EF4-FFF2-40B4-BE49-F238E27FC236}">
                  <a16:creationId xmlns:a16="http://schemas.microsoft.com/office/drawing/2014/main" id="{0A5F398E-B108-4CF2-BEB9-CB4CE113B9E7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0" name="Google Shape;12059;p70">
              <a:extLst>
                <a:ext uri="{FF2B5EF4-FFF2-40B4-BE49-F238E27FC236}">
                  <a16:creationId xmlns:a16="http://schemas.microsoft.com/office/drawing/2014/main" id="{9117241C-A678-4182-B59F-D553C6C46F94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1" name="Google Shape;12060;p70">
              <a:extLst>
                <a:ext uri="{FF2B5EF4-FFF2-40B4-BE49-F238E27FC236}">
                  <a16:creationId xmlns:a16="http://schemas.microsoft.com/office/drawing/2014/main" id="{7826AD9E-84B6-4A16-B87E-74622308A322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2" name="Google Shape;12061;p70">
              <a:extLst>
                <a:ext uri="{FF2B5EF4-FFF2-40B4-BE49-F238E27FC236}">
                  <a16:creationId xmlns:a16="http://schemas.microsoft.com/office/drawing/2014/main" id="{67D53406-3618-41C8-996F-8EB5191BE1EE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3" name="Google Shape;12062;p70">
              <a:extLst>
                <a:ext uri="{FF2B5EF4-FFF2-40B4-BE49-F238E27FC236}">
                  <a16:creationId xmlns:a16="http://schemas.microsoft.com/office/drawing/2014/main" id="{47AA39AE-1A44-4AF9-B35F-1253EBF73E4D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4" name="Google Shape;12063;p70">
              <a:extLst>
                <a:ext uri="{FF2B5EF4-FFF2-40B4-BE49-F238E27FC236}">
                  <a16:creationId xmlns:a16="http://schemas.microsoft.com/office/drawing/2014/main" id="{597A2944-F583-472A-B7E3-C4E28BD413B5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5" name="Google Shape;12064;p70">
              <a:extLst>
                <a:ext uri="{FF2B5EF4-FFF2-40B4-BE49-F238E27FC236}">
                  <a16:creationId xmlns:a16="http://schemas.microsoft.com/office/drawing/2014/main" id="{C7F60D50-4647-4089-8F57-E714742001C9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6" name="Google Shape;12065;p70">
              <a:extLst>
                <a:ext uri="{FF2B5EF4-FFF2-40B4-BE49-F238E27FC236}">
                  <a16:creationId xmlns:a16="http://schemas.microsoft.com/office/drawing/2014/main" id="{4434767D-1775-48C8-A68A-9461F7488440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7" name="Google Shape;12066;p70">
              <a:extLst>
                <a:ext uri="{FF2B5EF4-FFF2-40B4-BE49-F238E27FC236}">
                  <a16:creationId xmlns:a16="http://schemas.microsoft.com/office/drawing/2014/main" id="{3534CDF1-54E4-4D84-B2F7-E3A7497C86C3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8" name="Google Shape;12067;p70">
              <a:extLst>
                <a:ext uri="{FF2B5EF4-FFF2-40B4-BE49-F238E27FC236}">
                  <a16:creationId xmlns:a16="http://schemas.microsoft.com/office/drawing/2014/main" id="{904374E2-0D18-49AF-AF21-126B1D245E12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9" name="Google Shape;12068;p70">
              <a:extLst>
                <a:ext uri="{FF2B5EF4-FFF2-40B4-BE49-F238E27FC236}">
                  <a16:creationId xmlns:a16="http://schemas.microsoft.com/office/drawing/2014/main" id="{1A60CC7B-B124-4D54-BFA6-063F317DF9C7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0" name="Google Shape;12069;p70">
              <a:extLst>
                <a:ext uri="{FF2B5EF4-FFF2-40B4-BE49-F238E27FC236}">
                  <a16:creationId xmlns:a16="http://schemas.microsoft.com/office/drawing/2014/main" id="{E1686B95-9996-43D4-B9BC-41A9A71202E3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1" name="Google Shape;12070;p70">
              <a:extLst>
                <a:ext uri="{FF2B5EF4-FFF2-40B4-BE49-F238E27FC236}">
                  <a16:creationId xmlns:a16="http://schemas.microsoft.com/office/drawing/2014/main" id="{FDF75732-20F2-4F48-8CEB-D08D7ED951C3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2" name="Google Shape;12071;p70">
              <a:extLst>
                <a:ext uri="{FF2B5EF4-FFF2-40B4-BE49-F238E27FC236}">
                  <a16:creationId xmlns:a16="http://schemas.microsoft.com/office/drawing/2014/main" id="{6BF52BB2-42E4-431D-9AA5-68B0BBA8DF87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3" name="Google Shape;12072;p70">
              <a:extLst>
                <a:ext uri="{FF2B5EF4-FFF2-40B4-BE49-F238E27FC236}">
                  <a16:creationId xmlns:a16="http://schemas.microsoft.com/office/drawing/2014/main" id="{177A7590-4570-4D11-B5B2-971CBFBF358D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4" name="Google Shape;12073;p70">
              <a:extLst>
                <a:ext uri="{FF2B5EF4-FFF2-40B4-BE49-F238E27FC236}">
                  <a16:creationId xmlns:a16="http://schemas.microsoft.com/office/drawing/2014/main" id="{92ADFD05-4713-4140-9643-E387C8015660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5" name="Google Shape;12074;p70">
              <a:extLst>
                <a:ext uri="{FF2B5EF4-FFF2-40B4-BE49-F238E27FC236}">
                  <a16:creationId xmlns:a16="http://schemas.microsoft.com/office/drawing/2014/main" id="{4D6D83FE-11F8-45E0-9862-A8B67EC440FD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6" name="Google Shape;12075;p70">
              <a:extLst>
                <a:ext uri="{FF2B5EF4-FFF2-40B4-BE49-F238E27FC236}">
                  <a16:creationId xmlns:a16="http://schemas.microsoft.com/office/drawing/2014/main" id="{9170160D-4412-44A6-BD6D-1573033A6B2B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7" name="Google Shape;12076;p70">
              <a:extLst>
                <a:ext uri="{FF2B5EF4-FFF2-40B4-BE49-F238E27FC236}">
                  <a16:creationId xmlns:a16="http://schemas.microsoft.com/office/drawing/2014/main" id="{0B0F6522-F4AE-43F4-82DB-C7C7A96592C3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8" name="Google Shape;12077;p70">
              <a:extLst>
                <a:ext uri="{FF2B5EF4-FFF2-40B4-BE49-F238E27FC236}">
                  <a16:creationId xmlns:a16="http://schemas.microsoft.com/office/drawing/2014/main" id="{B8FED95A-68AD-4218-AE2B-96DDF5D82446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9" name="Google Shape;12078;p70">
              <a:extLst>
                <a:ext uri="{FF2B5EF4-FFF2-40B4-BE49-F238E27FC236}">
                  <a16:creationId xmlns:a16="http://schemas.microsoft.com/office/drawing/2014/main" id="{519A1713-3628-456D-9A5D-1FB4166B2397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0" name="Google Shape;12079;p70">
              <a:extLst>
                <a:ext uri="{FF2B5EF4-FFF2-40B4-BE49-F238E27FC236}">
                  <a16:creationId xmlns:a16="http://schemas.microsoft.com/office/drawing/2014/main" id="{F7C03786-666C-4B11-ADFD-1774CC0FD876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1" name="Google Shape;12080;p70">
              <a:extLst>
                <a:ext uri="{FF2B5EF4-FFF2-40B4-BE49-F238E27FC236}">
                  <a16:creationId xmlns:a16="http://schemas.microsoft.com/office/drawing/2014/main" id="{46AAF003-17CC-4590-BDE4-404CCED88EC4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2" name="Google Shape;12081;p70">
              <a:extLst>
                <a:ext uri="{FF2B5EF4-FFF2-40B4-BE49-F238E27FC236}">
                  <a16:creationId xmlns:a16="http://schemas.microsoft.com/office/drawing/2014/main" id="{16AAE520-5EFC-4730-99BA-FA414968ADDA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3" name="Google Shape;12082;p70">
              <a:extLst>
                <a:ext uri="{FF2B5EF4-FFF2-40B4-BE49-F238E27FC236}">
                  <a16:creationId xmlns:a16="http://schemas.microsoft.com/office/drawing/2014/main" id="{AB674A5A-A103-444A-9DA5-EDB2E84A9C9B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4" name="Google Shape;12083;p70">
              <a:extLst>
                <a:ext uri="{FF2B5EF4-FFF2-40B4-BE49-F238E27FC236}">
                  <a16:creationId xmlns:a16="http://schemas.microsoft.com/office/drawing/2014/main" id="{A3E915CF-FF4F-4FB7-A703-053562F3BB99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5" name="Google Shape;12084;p70">
              <a:extLst>
                <a:ext uri="{FF2B5EF4-FFF2-40B4-BE49-F238E27FC236}">
                  <a16:creationId xmlns:a16="http://schemas.microsoft.com/office/drawing/2014/main" id="{EAC34F33-9C02-4DAC-88AE-E4D8F5378483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6" name="Google Shape;12085;p70">
              <a:extLst>
                <a:ext uri="{FF2B5EF4-FFF2-40B4-BE49-F238E27FC236}">
                  <a16:creationId xmlns:a16="http://schemas.microsoft.com/office/drawing/2014/main" id="{5D08DA68-9CCB-4E90-AB79-078ADD060A40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7" name="Google Shape;12086;p70">
              <a:extLst>
                <a:ext uri="{FF2B5EF4-FFF2-40B4-BE49-F238E27FC236}">
                  <a16:creationId xmlns:a16="http://schemas.microsoft.com/office/drawing/2014/main" id="{80E7FA43-EFA8-42DB-A2AE-75A054A8034F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8" name="Google Shape;12087;p70">
              <a:extLst>
                <a:ext uri="{FF2B5EF4-FFF2-40B4-BE49-F238E27FC236}">
                  <a16:creationId xmlns:a16="http://schemas.microsoft.com/office/drawing/2014/main" id="{1E2BEDEA-3480-447E-8E3E-5FF047C162DB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9" name="Google Shape;12088;p70">
              <a:extLst>
                <a:ext uri="{FF2B5EF4-FFF2-40B4-BE49-F238E27FC236}">
                  <a16:creationId xmlns:a16="http://schemas.microsoft.com/office/drawing/2014/main" id="{066ECA30-7DC6-455B-995E-0BA329C2FBD4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0" name="Google Shape;12089;p70">
              <a:extLst>
                <a:ext uri="{FF2B5EF4-FFF2-40B4-BE49-F238E27FC236}">
                  <a16:creationId xmlns:a16="http://schemas.microsoft.com/office/drawing/2014/main" id="{32D1182D-305A-4AB4-9162-3600DA861F8F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1" name="Google Shape;12090;p70">
              <a:extLst>
                <a:ext uri="{FF2B5EF4-FFF2-40B4-BE49-F238E27FC236}">
                  <a16:creationId xmlns:a16="http://schemas.microsoft.com/office/drawing/2014/main" id="{23345166-218B-4EA3-BCCA-5D8508B48ACB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2" name="Google Shape;12091;p70">
              <a:extLst>
                <a:ext uri="{FF2B5EF4-FFF2-40B4-BE49-F238E27FC236}">
                  <a16:creationId xmlns:a16="http://schemas.microsoft.com/office/drawing/2014/main" id="{3D933CC7-BFD5-4BBE-B44F-07275228FA54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3" name="Google Shape;12092;p70">
              <a:extLst>
                <a:ext uri="{FF2B5EF4-FFF2-40B4-BE49-F238E27FC236}">
                  <a16:creationId xmlns:a16="http://schemas.microsoft.com/office/drawing/2014/main" id="{22E37754-C43C-4BE0-A0F1-309061547FA9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4" name="Google Shape;12093;p70">
              <a:extLst>
                <a:ext uri="{FF2B5EF4-FFF2-40B4-BE49-F238E27FC236}">
                  <a16:creationId xmlns:a16="http://schemas.microsoft.com/office/drawing/2014/main" id="{4AB17FE9-9DBA-4B45-BD01-DB250DED489B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5" name="Google Shape;12094;p70">
              <a:extLst>
                <a:ext uri="{FF2B5EF4-FFF2-40B4-BE49-F238E27FC236}">
                  <a16:creationId xmlns:a16="http://schemas.microsoft.com/office/drawing/2014/main" id="{EA45D40D-87E5-4F2C-B14C-A16FC48895CF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6" name="Google Shape;12095;p70">
              <a:extLst>
                <a:ext uri="{FF2B5EF4-FFF2-40B4-BE49-F238E27FC236}">
                  <a16:creationId xmlns:a16="http://schemas.microsoft.com/office/drawing/2014/main" id="{5275DD5E-B260-446C-B88F-83073033F431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  <p:grpSp>
        <p:nvGrpSpPr>
          <p:cNvPr id="107" name="Google Shape;12046;p70">
            <a:extLst>
              <a:ext uri="{FF2B5EF4-FFF2-40B4-BE49-F238E27FC236}">
                <a16:creationId xmlns:a16="http://schemas.microsoft.com/office/drawing/2014/main" id="{581880E5-3C71-4BF6-A1C1-72E69B801DB4}"/>
              </a:ext>
            </a:extLst>
          </p:cNvPr>
          <p:cNvGrpSpPr/>
          <p:nvPr/>
        </p:nvGrpSpPr>
        <p:grpSpPr>
          <a:xfrm>
            <a:off x="6508497" y="4159201"/>
            <a:ext cx="338711" cy="338560"/>
            <a:chOff x="3513796" y="2882084"/>
            <a:chExt cx="371487" cy="366826"/>
          </a:xfrm>
        </p:grpSpPr>
        <p:sp>
          <p:nvSpPr>
            <p:cNvPr id="108" name="Google Shape;12047;p70">
              <a:extLst>
                <a:ext uri="{FF2B5EF4-FFF2-40B4-BE49-F238E27FC236}">
                  <a16:creationId xmlns:a16="http://schemas.microsoft.com/office/drawing/2014/main" id="{92398F09-C606-4B76-9C0B-14EB299C11D7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9" name="Google Shape;12048;p70">
              <a:extLst>
                <a:ext uri="{FF2B5EF4-FFF2-40B4-BE49-F238E27FC236}">
                  <a16:creationId xmlns:a16="http://schemas.microsoft.com/office/drawing/2014/main" id="{5151849E-0B6B-41DC-98AF-9C16A11D369C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0" name="Google Shape;12049;p70">
              <a:extLst>
                <a:ext uri="{FF2B5EF4-FFF2-40B4-BE49-F238E27FC236}">
                  <a16:creationId xmlns:a16="http://schemas.microsoft.com/office/drawing/2014/main" id="{3F7A4EEF-A916-49F6-BCF1-30B7539DFF61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1" name="Google Shape;12050;p70">
              <a:extLst>
                <a:ext uri="{FF2B5EF4-FFF2-40B4-BE49-F238E27FC236}">
                  <a16:creationId xmlns:a16="http://schemas.microsoft.com/office/drawing/2014/main" id="{311DB7CF-C612-486E-96BC-150CD926D3A5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2" name="Google Shape;12051;p70">
              <a:extLst>
                <a:ext uri="{FF2B5EF4-FFF2-40B4-BE49-F238E27FC236}">
                  <a16:creationId xmlns:a16="http://schemas.microsoft.com/office/drawing/2014/main" id="{FAA5E2EE-0839-4676-8193-88435E131163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3" name="Google Shape;12052;p70">
              <a:extLst>
                <a:ext uri="{FF2B5EF4-FFF2-40B4-BE49-F238E27FC236}">
                  <a16:creationId xmlns:a16="http://schemas.microsoft.com/office/drawing/2014/main" id="{38EB3D80-9618-4892-A82D-037A1E8DABCC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4" name="Google Shape;12053;p70">
              <a:extLst>
                <a:ext uri="{FF2B5EF4-FFF2-40B4-BE49-F238E27FC236}">
                  <a16:creationId xmlns:a16="http://schemas.microsoft.com/office/drawing/2014/main" id="{920F1995-E801-4391-B123-DEE415155E3B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5" name="Google Shape;12054;p70">
              <a:extLst>
                <a:ext uri="{FF2B5EF4-FFF2-40B4-BE49-F238E27FC236}">
                  <a16:creationId xmlns:a16="http://schemas.microsoft.com/office/drawing/2014/main" id="{55CCFCE4-F6C2-47B8-86E8-6313D6A03C05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6" name="Google Shape;12055;p70">
              <a:extLst>
                <a:ext uri="{FF2B5EF4-FFF2-40B4-BE49-F238E27FC236}">
                  <a16:creationId xmlns:a16="http://schemas.microsoft.com/office/drawing/2014/main" id="{02AB4ED7-6DEC-4BA2-99B8-B543D0779511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7" name="Google Shape;12056;p70">
              <a:extLst>
                <a:ext uri="{FF2B5EF4-FFF2-40B4-BE49-F238E27FC236}">
                  <a16:creationId xmlns:a16="http://schemas.microsoft.com/office/drawing/2014/main" id="{2141DCF3-8255-4823-9D01-5165D0843CB0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8" name="Google Shape;12057;p70">
              <a:extLst>
                <a:ext uri="{FF2B5EF4-FFF2-40B4-BE49-F238E27FC236}">
                  <a16:creationId xmlns:a16="http://schemas.microsoft.com/office/drawing/2014/main" id="{6A4281AB-5C23-48B4-B5B8-BAC648EF7BDD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9" name="Google Shape;12058;p70">
              <a:extLst>
                <a:ext uri="{FF2B5EF4-FFF2-40B4-BE49-F238E27FC236}">
                  <a16:creationId xmlns:a16="http://schemas.microsoft.com/office/drawing/2014/main" id="{CFC692E4-7657-4B5B-8E50-BEEFD263E4CA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0" name="Google Shape;12059;p70">
              <a:extLst>
                <a:ext uri="{FF2B5EF4-FFF2-40B4-BE49-F238E27FC236}">
                  <a16:creationId xmlns:a16="http://schemas.microsoft.com/office/drawing/2014/main" id="{603A5226-0151-46EF-8B9B-4FA5DA69E283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1" name="Google Shape;12060;p70">
              <a:extLst>
                <a:ext uri="{FF2B5EF4-FFF2-40B4-BE49-F238E27FC236}">
                  <a16:creationId xmlns:a16="http://schemas.microsoft.com/office/drawing/2014/main" id="{45A3C9A0-9F49-4E91-BB58-227EF1692E68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2" name="Google Shape;12061;p70">
              <a:extLst>
                <a:ext uri="{FF2B5EF4-FFF2-40B4-BE49-F238E27FC236}">
                  <a16:creationId xmlns:a16="http://schemas.microsoft.com/office/drawing/2014/main" id="{B9650598-9D4A-4A56-A162-3ECAA96867C0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3" name="Google Shape;12062;p70">
              <a:extLst>
                <a:ext uri="{FF2B5EF4-FFF2-40B4-BE49-F238E27FC236}">
                  <a16:creationId xmlns:a16="http://schemas.microsoft.com/office/drawing/2014/main" id="{83AB05A4-2BE4-4E88-B643-4444116D74F4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4" name="Google Shape;12063;p70">
              <a:extLst>
                <a:ext uri="{FF2B5EF4-FFF2-40B4-BE49-F238E27FC236}">
                  <a16:creationId xmlns:a16="http://schemas.microsoft.com/office/drawing/2014/main" id="{39C3E0F5-BE62-46C9-97C0-53BAEB09FD75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5" name="Google Shape;12064;p70">
              <a:extLst>
                <a:ext uri="{FF2B5EF4-FFF2-40B4-BE49-F238E27FC236}">
                  <a16:creationId xmlns:a16="http://schemas.microsoft.com/office/drawing/2014/main" id="{2E13C6E3-5EE0-4585-98E6-DB809CB8B9D3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6" name="Google Shape;12065;p70">
              <a:extLst>
                <a:ext uri="{FF2B5EF4-FFF2-40B4-BE49-F238E27FC236}">
                  <a16:creationId xmlns:a16="http://schemas.microsoft.com/office/drawing/2014/main" id="{AB2F3878-56EC-4F74-A218-964DBFE94EB0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7" name="Google Shape;12066;p70">
              <a:extLst>
                <a:ext uri="{FF2B5EF4-FFF2-40B4-BE49-F238E27FC236}">
                  <a16:creationId xmlns:a16="http://schemas.microsoft.com/office/drawing/2014/main" id="{2BA2CD38-A132-493E-B4C0-9DE69022AB7E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8" name="Google Shape;12067;p70">
              <a:extLst>
                <a:ext uri="{FF2B5EF4-FFF2-40B4-BE49-F238E27FC236}">
                  <a16:creationId xmlns:a16="http://schemas.microsoft.com/office/drawing/2014/main" id="{DCA628D2-FB7F-4BD8-9D25-789BF50F83CD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9" name="Google Shape;12068;p70">
              <a:extLst>
                <a:ext uri="{FF2B5EF4-FFF2-40B4-BE49-F238E27FC236}">
                  <a16:creationId xmlns:a16="http://schemas.microsoft.com/office/drawing/2014/main" id="{01F5A422-E20B-4093-BB5C-293C114032F8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0" name="Google Shape;12069;p70">
              <a:extLst>
                <a:ext uri="{FF2B5EF4-FFF2-40B4-BE49-F238E27FC236}">
                  <a16:creationId xmlns:a16="http://schemas.microsoft.com/office/drawing/2014/main" id="{7C9D32A7-3F1F-4E7D-A92C-A327BD6457D6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1" name="Google Shape;12070;p70">
              <a:extLst>
                <a:ext uri="{FF2B5EF4-FFF2-40B4-BE49-F238E27FC236}">
                  <a16:creationId xmlns:a16="http://schemas.microsoft.com/office/drawing/2014/main" id="{99323C44-A953-4970-9E94-FB81027ED5D4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2" name="Google Shape;12071;p70">
              <a:extLst>
                <a:ext uri="{FF2B5EF4-FFF2-40B4-BE49-F238E27FC236}">
                  <a16:creationId xmlns:a16="http://schemas.microsoft.com/office/drawing/2014/main" id="{750B9495-887B-45C5-83D8-81B9AC83AE9B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3" name="Google Shape;12072;p70">
              <a:extLst>
                <a:ext uri="{FF2B5EF4-FFF2-40B4-BE49-F238E27FC236}">
                  <a16:creationId xmlns:a16="http://schemas.microsoft.com/office/drawing/2014/main" id="{58DAF5F7-71FB-4979-8657-C0EBFD892EB7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4" name="Google Shape;12073;p70">
              <a:extLst>
                <a:ext uri="{FF2B5EF4-FFF2-40B4-BE49-F238E27FC236}">
                  <a16:creationId xmlns:a16="http://schemas.microsoft.com/office/drawing/2014/main" id="{E4199B18-3D4E-485C-BE3E-C8EC303DA3A6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5" name="Google Shape;12074;p70">
              <a:extLst>
                <a:ext uri="{FF2B5EF4-FFF2-40B4-BE49-F238E27FC236}">
                  <a16:creationId xmlns:a16="http://schemas.microsoft.com/office/drawing/2014/main" id="{C1B95C5D-6BE5-4106-937E-4754580C00E9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6" name="Google Shape;12075;p70">
              <a:extLst>
                <a:ext uri="{FF2B5EF4-FFF2-40B4-BE49-F238E27FC236}">
                  <a16:creationId xmlns:a16="http://schemas.microsoft.com/office/drawing/2014/main" id="{8538B396-2314-40A2-8DC9-BE333F612814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7" name="Google Shape;12076;p70">
              <a:extLst>
                <a:ext uri="{FF2B5EF4-FFF2-40B4-BE49-F238E27FC236}">
                  <a16:creationId xmlns:a16="http://schemas.microsoft.com/office/drawing/2014/main" id="{00907042-EA77-4417-BFD7-608103ECDCD3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8" name="Google Shape;12077;p70">
              <a:extLst>
                <a:ext uri="{FF2B5EF4-FFF2-40B4-BE49-F238E27FC236}">
                  <a16:creationId xmlns:a16="http://schemas.microsoft.com/office/drawing/2014/main" id="{68291C31-9518-47A1-8AC1-ED9EDBAF61F7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9" name="Google Shape;12078;p70">
              <a:extLst>
                <a:ext uri="{FF2B5EF4-FFF2-40B4-BE49-F238E27FC236}">
                  <a16:creationId xmlns:a16="http://schemas.microsoft.com/office/drawing/2014/main" id="{3E0EA6E5-8EBF-4DBB-A5E0-D2A481F255D4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0" name="Google Shape;12079;p70">
              <a:extLst>
                <a:ext uri="{FF2B5EF4-FFF2-40B4-BE49-F238E27FC236}">
                  <a16:creationId xmlns:a16="http://schemas.microsoft.com/office/drawing/2014/main" id="{068CC2B1-307E-40EE-9C35-EEED144E6353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1" name="Google Shape;12080;p70">
              <a:extLst>
                <a:ext uri="{FF2B5EF4-FFF2-40B4-BE49-F238E27FC236}">
                  <a16:creationId xmlns:a16="http://schemas.microsoft.com/office/drawing/2014/main" id="{0C5BFCE4-85F6-4C70-8710-40C5338DE437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2" name="Google Shape;12081;p70">
              <a:extLst>
                <a:ext uri="{FF2B5EF4-FFF2-40B4-BE49-F238E27FC236}">
                  <a16:creationId xmlns:a16="http://schemas.microsoft.com/office/drawing/2014/main" id="{0C713E84-B26E-4375-AFE9-11E5ED601F5F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3" name="Google Shape;12082;p70">
              <a:extLst>
                <a:ext uri="{FF2B5EF4-FFF2-40B4-BE49-F238E27FC236}">
                  <a16:creationId xmlns:a16="http://schemas.microsoft.com/office/drawing/2014/main" id="{209BA8B3-3CA8-481D-930C-4BEBE34C87CB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4" name="Google Shape;12083;p70">
              <a:extLst>
                <a:ext uri="{FF2B5EF4-FFF2-40B4-BE49-F238E27FC236}">
                  <a16:creationId xmlns:a16="http://schemas.microsoft.com/office/drawing/2014/main" id="{C77055AD-8063-4603-B032-D3EE0D95226E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5" name="Google Shape;12084;p70">
              <a:extLst>
                <a:ext uri="{FF2B5EF4-FFF2-40B4-BE49-F238E27FC236}">
                  <a16:creationId xmlns:a16="http://schemas.microsoft.com/office/drawing/2014/main" id="{7F8FFDF1-8AFD-4F5D-9456-6A9420D09C53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6" name="Google Shape;12085;p70">
              <a:extLst>
                <a:ext uri="{FF2B5EF4-FFF2-40B4-BE49-F238E27FC236}">
                  <a16:creationId xmlns:a16="http://schemas.microsoft.com/office/drawing/2014/main" id="{97EDE4F1-BAC5-4D2C-BB01-B3B4B8CE722B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7" name="Google Shape;12086;p70">
              <a:extLst>
                <a:ext uri="{FF2B5EF4-FFF2-40B4-BE49-F238E27FC236}">
                  <a16:creationId xmlns:a16="http://schemas.microsoft.com/office/drawing/2014/main" id="{D14C04BC-84C6-403F-B4AA-38181716DF8B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8" name="Google Shape;12087;p70">
              <a:extLst>
                <a:ext uri="{FF2B5EF4-FFF2-40B4-BE49-F238E27FC236}">
                  <a16:creationId xmlns:a16="http://schemas.microsoft.com/office/drawing/2014/main" id="{C93060E5-8E1B-41AB-8963-8EDCB0B944D8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9" name="Google Shape;12088;p70">
              <a:extLst>
                <a:ext uri="{FF2B5EF4-FFF2-40B4-BE49-F238E27FC236}">
                  <a16:creationId xmlns:a16="http://schemas.microsoft.com/office/drawing/2014/main" id="{14A6F411-6343-4847-8175-9BC94A9B6808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0" name="Google Shape;12089;p70">
              <a:extLst>
                <a:ext uri="{FF2B5EF4-FFF2-40B4-BE49-F238E27FC236}">
                  <a16:creationId xmlns:a16="http://schemas.microsoft.com/office/drawing/2014/main" id="{06824518-1E7B-4CB8-BB82-2881A7831BD6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1" name="Google Shape;12090;p70">
              <a:extLst>
                <a:ext uri="{FF2B5EF4-FFF2-40B4-BE49-F238E27FC236}">
                  <a16:creationId xmlns:a16="http://schemas.microsoft.com/office/drawing/2014/main" id="{8A5B544F-E9D0-42B9-8C78-E3613C344DF7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2" name="Google Shape;12091;p70">
              <a:extLst>
                <a:ext uri="{FF2B5EF4-FFF2-40B4-BE49-F238E27FC236}">
                  <a16:creationId xmlns:a16="http://schemas.microsoft.com/office/drawing/2014/main" id="{F659EDD6-D02B-4B0B-9463-D957916F34D5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3" name="Google Shape;12092;p70">
              <a:extLst>
                <a:ext uri="{FF2B5EF4-FFF2-40B4-BE49-F238E27FC236}">
                  <a16:creationId xmlns:a16="http://schemas.microsoft.com/office/drawing/2014/main" id="{AF19CC68-2083-48A2-9154-EBE0F5F1A9B1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4" name="Google Shape;12093;p70">
              <a:extLst>
                <a:ext uri="{FF2B5EF4-FFF2-40B4-BE49-F238E27FC236}">
                  <a16:creationId xmlns:a16="http://schemas.microsoft.com/office/drawing/2014/main" id="{491104D2-F49B-4F2F-90AE-247023962009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5" name="Google Shape;12094;p70">
              <a:extLst>
                <a:ext uri="{FF2B5EF4-FFF2-40B4-BE49-F238E27FC236}">
                  <a16:creationId xmlns:a16="http://schemas.microsoft.com/office/drawing/2014/main" id="{FF678CE7-0265-4DE6-923A-66276F97DFF7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6" name="Google Shape;12095;p70">
              <a:extLst>
                <a:ext uri="{FF2B5EF4-FFF2-40B4-BE49-F238E27FC236}">
                  <a16:creationId xmlns:a16="http://schemas.microsoft.com/office/drawing/2014/main" id="{38D1EF76-2EAF-4C49-A65E-87F09AE923CF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  <p:grpSp>
        <p:nvGrpSpPr>
          <p:cNvPr id="157" name="Google Shape;12046;p70">
            <a:extLst>
              <a:ext uri="{FF2B5EF4-FFF2-40B4-BE49-F238E27FC236}">
                <a16:creationId xmlns:a16="http://schemas.microsoft.com/office/drawing/2014/main" id="{9585B9C6-42F2-4F47-996C-5EF4D9F4DC7A}"/>
              </a:ext>
            </a:extLst>
          </p:cNvPr>
          <p:cNvGrpSpPr/>
          <p:nvPr/>
        </p:nvGrpSpPr>
        <p:grpSpPr>
          <a:xfrm>
            <a:off x="9743707" y="3616655"/>
            <a:ext cx="378488" cy="368438"/>
            <a:chOff x="3513796" y="2882084"/>
            <a:chExt cx="371487" cy="366826"/>
          </a:xfrm>
        </p:grpSpPr>
        <p:sp>
          <p:nvSpPr>
            <p:cNvPr id="158" name="Google Shape;12047;p70">
              <a:extLst>
                <a:ext uri="{FF2B5EF4-FFF2-40B4-BE49-F238E27FC236}">
                  <a16:creationId xmlns:a16="http://schemas.microsoft.com/office/drawing/2014/main" id="{646E9FE0-6915-4113-A8CD-23A424E3992D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9" name="Google Shape;12048;p70">
              <a:extLst>
                <a:ext uri="{FF2B5EF4-FFF2-40B4-BE49-F238E27FC236}">
                  <a16:creationId xmlns:a16="http://schemas.microsoft.com/office/drawing/2014/main" id="{791732C0-B542-4626-866D-897A05DAD879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0" name="Google Shape;12049;p70">
              <a:extLst>
                <a:ext uri="{FF2B5EF4-FFF2-40B4-BE49-F238E27FC236}">
                  <a16:creationId xmlns:a16="http://schemas.microsoft.com/office/drawing/2014/main" id="{02650A6F-3688-4AD6-A62B-F1DE09014448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1" name="Google Shape;12050;p70">
              <a:extLst>
                <a:ext uri="{FF2B5EF4-FFF2-40B4-BE49-F238E27FC236}">
                  <a16:creationId xmlns:a16="http://schemas.microsoft.com/office/drawing/2014/main" id="{3E0B79C2-E2C2-431D-A781-C7D78781AD15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2" name="Google Shape;12051;p70">
              <a:extLst>
                <a:ext uri="{FF2B5EF4-FFF2-40B4-BE49-F238E27FC236}">
                  <a16:creationId xmlns:a16="http://schemas.microsoft.com/office/drawing/2014/main" id="{0CACE6E7-3915-464F-B6F4-6C218B5D1D15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3" name="Google Shape;12052;p70">
              <a:extLst>
                <a:ext uri="{FF2B5EF4-FFF2-40B4-BE49-F238E27FC236}">
                  <a16:creationId xmlns:a16="http://schemas.microsoft.com/office/drawing/2014/main" id="{53FF0B62-DA76-4459-9F74-A81ADD046916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4" name="Google Shape;12053;p70">
              <a:extLst>
                <a:ext uri="{FF2B5EF4-FFF2-40B4-BE49-F238E27FC236}">
                  <a16:creationId xmlns:a16="http://schemas.microsoft.com/office/drawing/2014/main" id="{C21791BF-1FD8-4FB3-A1B3-E4CC44607935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5" name="Google Shape;12054;p70">
              <a:extLst>
                <a:ext uri="{FF2B5EF4-FFF2-40B4-BE49-F238E27FC236}">
                  <a16:creationId xmlns:a16="http://schemas.microsoft.com/office/drawing/2014/main" id="{CF82D74E-1760-4F5B-8D7F-80435BD07F2C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6" name="Google Shape;12055;p70">
              <a:extLst>
                <a:ext uri="{FF2B5EF4-FFF2-40B4-BE49-F238E27FC236}">
                  <a16:creationId xmlns:a16="http://schemas.microsoft.com/office/drawing/2014/main" id="{8B103068-1E6F-4261-A960-C802DF902B67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7" name="Google Shape;12056;p70">
              <a:extLst>
                <a:ext uri="{FF2B5EF4-FFF2-40B4-BE49-F238E27FC236}">
                  <a16:creationId xmlns:a16="http://schemas.microsoft.com/office/drawing/2014/main" id="{3D3D18CC-0649-44DC-9AC7-566DFB1304E7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8" name="Google Shape;12057;p70">
              <a:extLst>
                <a:ext uri="{FF2B5EF4-FFF2-40B4-BE49-F238E27FC236}">
                  <a16:creationId xmlns:a16="http://schemas.microsoft.com/office/drawing/2014/main" id="{63A6BEE6-D422-4D90-9899-33C64D2EAEA1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9" name="Google Shape;12058;p70">
              <a:extLst>
                <a:ext uri="{FF2B5EF4-FFF2-40B4-BE49-F238E27FC236}">
                  <a16:creationId xmlns:a16="http://schemas.microsoft.com/office/drawing/2014/main" id="{D9C54078-DDCD-4224-9CD8-9F4F3762F3FE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0" name="Google Shape;12059;p70">
              <a:extLst>
                <a:ext uri="{FF2B5EF4-FFF2-40B4-BE49-F238E27FC236}">
                  <a16:creationId xmlns:a16="http://schemas.microsoft.com/office/drawing/2014/main" id="{C2BA5C5A-DF5D-4EF9-ABC9-98396C4A6064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1" name="Google Shape;12060;p70">
              <a:extLst>
                <a:ext uri="{FF2B5EF4-FFF2-40B4-BE49-F238E27FC236}">
                  <a16:creationId xmlns:a16="http://schemas.microsoft.com/office/drawing/2014/main" id="{95A0E99A-5C2C-4F5F-8AD0-8EFDA5735318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2" name="Google Shape;12061;p70">
              <a:extLst>
                <a:ext uri="{FF2B5EF4-FFF2-40B4-BE49-F238E27FC236}">
                  <a16:creationId xmlns:a16="http://schemas.microsoft.com/office/drawing/2014/main" id="{2ACC7451-DD68-4055-A828-B044A144221C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3" name="Google Shape;12062;p70">
              <a:extLst>
                <a:ext uri="{FF2B5EF4-FFF2-40B4-BE49-F238E27FC236}">
                  <a16:creationId xmlns:a16="http://schemas.microsoft.com/office/drawing/2014/main" id="{D46898CE-2CEA-4B49-A9A7-BDA9B9533C84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4" name="Google Shape;12063;p70">
              <a:extLst>
                <a:ext uri="{FF2B5EF4-FFF2-40B4-BE49-F238E27FC236}">
                  <a16:creationId xmlns:a16="http://schemas.microsoft.com/office/drawing/2014/main" id="{EB84B4F6-2356-4B5C-9148-564F156D289E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5" name="Google Shape;12064;p70">
              <a:extLst>
                <a:ext uri="{FF2B5EF4-FFF2-40B4-BE49-F238E27FC236}">
                  <a16:creationId xmlns:a16="http://schemas.microsoft.com/office/drawing/2014/main" id="{37BD5270-EA69-4731-BEBA-D74FBC14F563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6" name="Google Shape;12065;p70">
              <a:extLst>
                <a:ext uri="{FF2B5EF4-FFF2-40B4-BE49-F238E27FC236}">
                  <a16:creationId xmlns:a16="http://schemas.microsoft.com/office/drawing/2014/main" id="{A29BD9F2-7D03-4155-94B1-C34986643A13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7" name="Google Shape;12066;p70">
              <a:extLst>
                <a:ext uri="{FF2B5EF4-FFF2-40B4-BE49-F238E27FC236}">
                  <a16:creationId xmlns:a16="http://schemas.microsoft.com/office/drawing/2014/main" id="{2775476F-1692-4EC6-872D-B4D3FA1D3465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8" name="Google Shape;12067;p70">
              <a:extLst>
                <a:ext uri="{FF2B5EF4-FFF2-40B4-BE49-F238E27FC236}">
                  <a16:creationId xmlns:a16="http://schemas.microsoft.com/office/drawing/2014/main" id="{65E659AD-AE46-4D5F-BC8F-543E235C9C82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9" name="Google Shape;12068;p70">
              <a:extLst>
                <a:ext uri="{FF2B5EF4-FFF2-40B4-BE49-F238E27FC236}">
                  <a16:creationId xmlns:a16="http://schemas.microsoft.com/office/drawing/2014/main" id="{1DF6DABE-4223-45CA-A3AB-7A7760A4658D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0" name="Google Shape;12069;p70">
              <a:extLst>
                <a:ext uri="{FF2B5EF4-FFF2-40B4-BE49-F238E27FC236}">
                  <a16:creationId xmlns:a16="http://schemas.microsoft.com/office/drawing/2014/main" id="{8B7AE182-CFA2-433B-AA67-E7DB7126119F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1" name="Google Shape;12070;p70">
              <a:extLst>
                <a:ext uri="{FF2B5EF4-FFF2-40B4-BE49-F238E27FC236}">
                  <a16:creationId xmlns:a16="http://schemas.microsoft.com/office/drawing/2014/main" id="{4C1D4762-3D00-4FBB-B35E-FEEED6841659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2" name="Google Shape;12071;p70">
              <a:extLst>
                <a:ext uri="{FF2B5EF4-FFF2-40B4-BE49-F238E27FC236}">
                  <a16:creationId xmlns:a16="http://schemas.microsoft.com/office/drawing/2014/main" id="{A70A73D1-80DE-408A-9BD2-44DFEFFD60A0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3" name="Google Shape;12072;p70">
              <a:extLst>
                <a:ext uri="{FF2B5EF4-FFF2-40B4-BE49-F238E27FC236}">
                  <a16:creationId xmlns:a16="http://schemas.microsoft.com/office/drawing/2014/main" id="{2915D69D-C124-4BD5-8947-26F2120D49F3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4" name="Google Shape;12073;p70">
              <a:extLst>
                <a:ext uri="{FF2B5EF4-FFF2-40B4-BE49-F238E27FC236}">
                  <a16:creationId xmlns:a16="http://schemas.microsoft.com/office/drawing/2014/main" id="{F25C04A5-92D0-4FE9-B448-9F2437DA87F0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5" name="Google Shape;12074;p70">
              <a:extLst>
                <a:ext uri="{FF2B5EF4-FFF2-40B4-BE49-F238E27FC236}">
                  <a16:creationId xmlns:a16="http://schemas.microsoft.com/office/drawing/2014/main" id="{1447750B-9D49-4811-BC23-CFB5305D5783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6" name="Google Shape;12075;p70">
              <a:extLst>
                <a:ext uri="{FF2B5EF4-FFF2-40B4-BE49-F238E27FC236}">
                  <a16:creationId xmlns:a16="http://schemas.microsoft.com/office/drawing/2014/main" id="{01D76061-1895-4F54-B84E-649F7338B17E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7" name="Google Shape;12076;p70">
              <a:extLst>
                <a:ext uri="{FF2B5EF4-FFF2-40B4-BE49-F238E27FC236}">
                  <a16:creationId xmlns:a16="http://schemas.microsoft.com/office/drawing/2014/main" id="{309B1009-C050-4DFE-A8B4-15307E226CC3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8" name="Google Shape;12077;p70">
              <a:extLst>
                <a:ext uri="{FF2B5EF4-FFF2-40B4-BE49-F238E27FC236}">
                  <a16:creationId xmlns:a16="http://schemas.microsoft.com/office/drawing/2014/main" id="{13F1E1F8-D046-4499-B386-DE162C3AA3BE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9" name="Google Shape;12078;p70">
              <a:extLst>
                <a:ext uri="{FF2B5EF4-FFF2-40B4-BE49-F238E27FC236}">
                  <a16:creationId xmlns:a16="http://schemas.microsoft.com/office/drawing/2014/main" id="{8FD1D829-8DEE-420A-8A7C-337FD411223E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0" name="Google Shape;12079;p70">
              <a:extLst>
                <a:ext uri="{FF2B5EF4-FFF2-40B4-BE49-F238E27FC236}">
                  <a16:creationId xmlns:a16="http://schemas.microsoft.com/office/drawing/2014/main" id="{9B112492-0293-415A-B72B-451E7399D601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1" name="Google Shape;12080;p70">
              <a:extLst>
                <a:ext uri="{FF2B5EF4-FFF2-40B4-BE49-F238E27FC236}">
                  <a16:creationId xmlns:a16="http://schemas.microsoft.com/office/drawing/2014/main" id="{1E725999-591D-48D9-B18F-8BB48E5DEDB3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2" name="Google Shape;12081;p70">
              <a:extLst>
                <a:ext uri="{FF2B5EF4-FFF2-40B4-BE49-F238E27FC236}">
                  <a16:creationId xmlns:a16="http://schemas.microsoft.com/office/drawing/2014/main" id="{5BC55F4E-1DF1-40BE-B453-683569C6C3F8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3" name="Google Shape;12082;p70">
              <a:extLst>
                <a:ext uri="{FF2B5EF4-FFF2-40B4-BE49-F238E27FC236}">
                  <a16:creationId xmlns:a16="http://schemas.microsoft.com/office/drawing/2014/main" id="{78341D52-3376-4105-9E63-1EF0269D435A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4" name="Google Shape;12083;p70">
              <a:extLst>
                <a:ext uri="{FF2B5EF4-FFF2-40B4-BE49-F238E27FC236}">
                  <a16:creationId xmlns:a16="http://schemas.microsoft.com/office/drawing/2014/main" id="{20DBB2D2-27AD-445A-A5FF-E255642E4C69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5" name="Google Shape;12084;p70">
              <a:extLst>
                <a:ext uri="{FF2B5EF4-FFF2-40B4-BE49-F238E27FC236}">
                  <a16:creationId xmlns:a16="http://schemas.microsoft.com/office/drawing/2014/main" id="{542355CA-A224-4C0D-8B84-05D2C420ECEF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6" name="Google Shape;12085;p70">
              <a:extLst>
                <a:ext uri="{FF2B5EF4-FFF2-40B4-BE49-F238E27FC236}">
                  <a16:creationId xmlns:a16="http://schemas.microsoft.com/office/drawing/2014/main" id="{A35DA3BE-8F3B-48CB-88FE-A70962A5295C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7" name="Google Shape;12086;p70">
              <a:extLst>
                <a:ext uri="{FF2B5EF4-FFF2-40B4-BE49-F238E27FC236}">
                  <a16:creationId xmlns:a16="http://schemas.microsoft.com/office/drawing/2014/main" id="{D53C68B1-4B3F-42C2-A24D-3B7841F0E057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8" name="Google Shape;12087;p70">
              <a:extLst>
                <a:ext uri="{FF2B5EF4-FFF2-40B4-BE49-F238E27FC236}">
                  <a16:creationId xmlns:a16="http://schemas.microsoft.com/office/drawing/2014/main" id="{0DCB7BA1-E8C0-4A9B-955B-610A3261DD45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9" name="Google Shape;12088;p70">
              <a:extLst>
                <a:ext uri="{FF2B5EF4-FFF2-40B4-BE49-F238E27FC236}">
                  <a16:creationId xmlns:a16="http://schemas.microsoft.com/office/drawing/2014/main" id="{F2F9E855-A9D9-455A-88AB-F496801AB809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0" name="Google Shape;12089;p70">
              <a:extLst>
                <a:ext uri="{FF2B5EF4-FFF2-40B4-BE49-F238E27FC236}">
                  <a16:creationId xmlns:a16="http://schemas.microsoft.com/office/drawing/2014/main" id="{B082B8A7-912F-402F-B88B-3133A49B3E50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1" name="Google Shape;12090;p70">
              <a:extLst>
                <a:ext uri="{FF2B5EF4-FFF2-40B4-BE49-F238E27FC236}">
                  <a16:creationId xmlns:a16="http://schemas.microsoft.com/office/drawing/2014/main" id="{02E002A8-BEEE-4776-9E7B-556192B97E8B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2" name="Google Shape;12091;p70">
              <a:extLst>
                <a:ext uri="{FF2B5EF4-FFF2-40B4-BE49-F238E27FC236}">
                  <a16:creationId xmlns:a16="http://schemas.microsoft.com/office/drawing/2014/main" id="{A71F724C-EF65-4115-B2D0-C1243459A5C6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3" name="Google Shape;12092;p70">
              <a:extLst>
                <a:ext uri="{FF2B5EF4-FFF2-40B4-BE49-F238E27FC236}">
                  <a16:creationId xmlns:a16="http://schemas.microsoft.com/office/drawing/2014/main" id="{10FECBAC-AC72-4C20-A069-C3860F48ACD7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4" name="Google Shape;12093;p70">
              <a:extLst>
                <a:ext uri="{FF2B5EF4-FFF2-40B4-BE49-F238E27FC236}">
                  <a16:creationId xmlns:a16="http://schemas.microsoft.com/office/drawing/2014/main" id="{4C7E0360-E3D8-4EC1-A4F1-76994A51D39A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5" name="Google Shape;12094;p70">
              <a:extLst>
                <a:ext uri="{FF2B5EF4-FFF2-40B4-BE49-F238E27FC236}">
                  <a16:creationId xmlns:a16="http://schemas.microsoft.com/office/drawing/2014/main" id="{30CC4B2D-A7BB-4677-80B7-781BC8C206EF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6" name="Google Shape;12095;p70">
              <a:extLst>
                <a:ext uri="{FF2B5EF4-FFF2-40B4-BE49-F238E27FC236}">
                  <a16:creationId xmlns:a16="http://schemas.microsoft.com/office/drawing/2014/main" id="{4BD07FB9-889B-4923-B527-77DD4FF9C68D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9A7E9E68-98CD-449A-BEAF-F4A663591ACC}"/>
              </a:ext>
            </a:extLst>
          </p:cNvPr>
          <p:cNvSpPr txBox="1"/>
          <p:nvPr/>
        </p:nvSpPr>
        <p:spPr>
          <a:xfrm>
            <a:off x="913632" y="2756440"/>
            <a:ext cx="49955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Not necessarily because cloud latency is bad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Maybe you’re used to the sub-</a:t>
            </a:r>
            <a:r>
              <a:rPr lang="en-US" b="0" dirty="0" err="1">
                <a:latin typeface="Congenial" panose="02000503040000020004" pitchFamily="2" charset="0"/>
              </a:rPr>
              <a:t>ms</a:t>
            </a:r>
            <a:r>
              <a:rPr lang="en-US" b="0" dirty="0">
                <a:latin typeface="Congenial" panose="02000503040000020004" pitchFamily="2" charset="0"/>
              </a:rPr>
              <a:t> latency of your server which was sitting in the closet behind you, and now your chatty application is trying to get data from the other side of the world.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For existing apps, verify the level of chattiness and how latency affects them</a:t>
            </a:r>
          </a:p>
        </p:txBody>
      </p:sp>
      <p:pic>
        <p:nvPicPr>
          <p:cNvPr id="1024" name="Picture 1023" descr="A cartoon character in a hot air balloon&#10;&#10;Description automatically generated">
            <a:extLst>
              <a:ext uri="{FF2B5EF4-FFF2-40B4-BE49-F238E27FC236}">
                <a16:creationId xmlns:a16="http://schemas.microsoft.com/office/drawing/2014/main" id="{0E718958-5643-12E0-E848-522367DA2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809" y="1153381"/>
            <a:ext cx="2953192" cy="516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E98B69-FF15-4362-91B0-A6D0F7FD072C}"/>
              </a:ext>
            </a:extLst>
          </p:cNvPr>
          <p:cNvSpPr txBox="1"/>
          <p:nvPr/>
        </p:nvSpPr>
        <p:spPr>
          <a:xfrm>
            <a:off x="876300" y="1827597"/>
            <a:ext cx="103860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Be careful, it’s not like your good ‘</a:t>
            </a:r>
            <a:r>
              <a:rPr lang="en-US" b="0" dirty="0" err="1">
                <a:latin typeface="Congenial" panose="02000503040000020004" pitchFamily="2" charset="0"/>
              </a:rPr>
              <a:t>ol</a:t>
            </a:r>
            <a:r>
              <a:rPr lang="en-US" b="0" dirty="0">
                <a:latin typeface="Congenial" panose="02000503040000020004" pitchFamily="2" charset="0"/>
              </a:rPr>
              <a:t> datacenters, you’re going to pay for it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While importing data is mostly free, moving data out always costs you money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Azure Sample Pricing: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100GB-10TB/Month: $0.08 per GB ~ $800/month (10TB)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10TB/40TB/Month: $0.065 per GB ~ $3466/month (50TB)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So, </a:t>
            </a:r>
            <a:r>
              <a:rPr lang="en-US" dirty="0">
                <a:latin typeface="Congenial" panose="02000503040000020004" pitchFamily="2" charset="0"/>
              </a:rPr>
              <a:t>be careful when moving big amounts of data.</a:t>
            </a:r>
          </a:p>
          <a:p>
            <a:r>
              <a:rPr lang="en-US" b="0" dirty="0">
                <a:latin typeface="Congenial" panose="02000503040000020004" pitchFamily="2" charset="0"/>
              </a:rPr>
              <a:t>But wait, there’s more!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dirty="0">
                <a:latin typeface="Congenial" panose="02000503040000020004" pitchFamily="2" charset="0"/>
              </a:rPr>
              <a:t>You pay for intra-cloud data movement too!</a:t>
            </a:r>
            <a:br>
              <a:rPr lang="en-US" b="0" dirty="0">
                <a:latin typeface="Congenial" panose="02000503040000020004" pitchFamily="2" charset="0"/>
              </a:rPr>
            </a:br>
            <a:r>
              <a:rPr lang="en-US" b="0" dirty="0">
                <a:latin typeface="Congenial" panose="02000503040000020004" pitchFamily="2" charset="0"/>
              </a:rPr>
              <a:t>And I’m not talking like between different cloud providers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44092B-C067-4D0C-8D82-E65CE8CC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608272"/>
            <a:ext cx="9793778" cy="1325563"/>
          </a:xfrm>
        </p:spPr>
        <p:txBody>
          <a:bodyPr>
            <a:normAutofit/>
          </a:bodyPr>
          <a:lstStyle/>
          <a:p>
            <a:r>
              <a:rPr lang="en-US" b="1" dirty="0"/>
              <a:t>Mind the Egress Fees</a:t>
            </a:r>
          </a:p>
        </p:txBody>
      </p:sp>
      <p:pic>
        <p:nvPicPr>
          <p:cNvPr id="4" name="Picture 2" descr="Image result for egress fees">
            <a:extLst>
              <a:ext uri="{FF2B5EF4-FFF2-40B4-BE49-F238E27FC236}">
                <a16:creationId xmlns:a16="http://schemas.microsoft.com/office/drawing/2014/main" id="{B5A68D90-C4DC-43E6-8F37-390693B96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6" t="4545" r="19391" b="4464"/>
          <a:stretch/>
        </p:blipFill>
        <p:spPr bwMode="auto">
          <a:xfrm>
            <a:off x="7531250" y="2689848"/>
            <a:ext cx="3545312" cy="296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0283E-01A4-41E0-9853-903967369473}"/>
              </a:ext>
            </a:extLst>
          </p:cNvPr>
          <p:cNvSpPr txBox="1"/>
          <p:nvPr/>
        </p:nvSpPr>
        <p:spPr>
          <a:xfrm>
            <a:off x="0" y="6485388"/>
            <a:ext cx="4572000" cy="33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88" dirty="0">
                <a:latin typeface="IBM Plex Sans SemiBold" panose="020B0703050203000203" pitchFamily="34" charset="0"/>
                <a:hlinkClick r:id="rId4"/>
              </a:rPr>
              <a:t>azure.microsoft.com/en-us/pricing/details/bandwidth/#pricing</a:t>
            </a:r>
            <a:endParaRPr lang="en-US" sz="788" dirty="0">
              <a:latin typeface="IBM Plex Sans SemiBold" panose="020B0703050203000203" pitchFamily="34" charset="0"/>
            </a:endParaRPr>
          </a:p>
          <a:p>
            <a:r>
              <a:rPr lang="en-US" sz="800" dirty="0">
                <a:hlinkClick r:id="rId5"/>
              </a:rPr>
              <a:t>Data Egress: What is it and how much does it cost? (getdeploying.com)</a:t>
            </a:r>
            <a:endParaRPr lang="en-US" sz="788"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81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2 automatically replicates data from providers that impose high egress bandwidth fees, instantly saving you money with only a target bucket configuration">
            <a:extLst>
              <a:ext uri="{FF2B5EF4-FFF2-40B4-BE49-F238E27FC236}">
                <a16:creationId xmlns:a16="http://schemas.microsoft.com/office/drawing/2014/main" id="{01BD9EA6-D3C8-D74D-F74A-3D2C7233B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1" r="24168" b="2370"/>
          <a:stretch/>
        </p:blipFill>
        <p:spPr bwMode="auto">
          <a:xfrm>
            <a:off x="1070264" y="1639365"/>
            <a:ext cx="4332316" cy="420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BB84E-1CBB-556D-4FE4-6C464B05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3"/>
            <a:ext cx="9793778" cy="84714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Egress tip: Cloudflare R2</a:t>
            </a:r>
          </a:p>
        </p:txBody>
      </p:sp>
      <p:pic>
        <p:nvPicPr>
          <p:cNvPr id="2052" name="Picture 4" descr="Announcing Cloudflare R2 Storage: Rapid and Reliable Object Storage, minus  the egress fees">
            <a:extLst>
              <a:ext uri="{FF2B5EF4-FFF2-40B4-BE49-F238E27FC236}">
                <a16:creationId xmlns:a16="http://schemas.microsoft.com/office/drawing/2014/main" id="{DC5E9366-A67D-FA9C-E117-C6C1A341D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58" r="20540"/>
          <a:stretch/>
        </p:blipFill>
        <p:spPr bwMode="auto">
          <a:xfrm>
            <a:off x="6096001" y="1638300"/>
            <a:ext cx="4396740" cy="40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33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B8F3-3FE3-F6BA-7C97-37B22D13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Bonus Egress Tip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AE7DA-F34F-0206-F091-6FFD92B12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632" y="2231015"/>
            <a:ext cx="9793778" cy="3169545"/>
          </a:xfrm>
        </p:spPr>
        <p:txBody>
          <a:bodyPr/>
          <a:lstStyle/>
          <a:p>
            <a:r>
              <a:rPr lang="en-US" dirty="0"/>
              <a:t>Read this article by </a:t>
            </a:r>
            <a:r>
              <a:rPr lang="en-US" b="0" i="0" dirty="0">
                <a:solidFill>
                  <a:srgbClr val="212121"/>
                </a:solidFill>
                <a:effectLst/>
                <a:latin typeface="-apple-system"/>
              </a:rPr>
              <a:t>Daniel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-apple-system"/>
              </a:rPr>
              <a:t>Kleinstein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40398-B6F3-A95D-0996-E6943C743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56"/>
          <a:stretch/>
        </p:blipFill>
        <p:spPr>
          <a:xfrm>
            <a:off x="1472632" y="2657617"/>
            <a:ext cx="8973802" cy="31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50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8DB05F-2756-4314-B9EC-4D93C37C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554" y="589060"/>
            <a:ext cx="9793778" cy="1325563"/>
          </a:xfrm>
        </p:spPr>
        <p:txBody>
          <a:bodyPr/>
          <a:lstStyle/>
          <a:p>
            <a:r>
              <a:rPr lang="en-US" b="1" dirty="0"/>
              <a:t>Trivia</a:t>
            </a:r>
          </a:p>
        </p:txBody>
      </p:sp>
      <p:pic>
        <p:nvPicPr>
          <p:cNvPr id="4" name="Picture 2" descr="Who's Line Is It Anyway Blank Template - Imgflip">
            <a:extLst>
              <a:ext uri="{FF2B5EF4-FFF2-40B4-BE49-F238E27FC236}">
                <a16:creationId xmlns:a16="http://schemas.microsoft.com/office/drawing/2014/main" id="{92185869-B094-4C34-9451-621D26FE5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36" y="1979215"/>
            <a:ext cx="3241265" cy="265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F86B1-FFDB-43CC-B720-E44016404762}"/>
              </a:ext>
            </a:extLst>
          </p:cNvPr>
          <p:cNvSpPr txBox="1"/>
          <p:nvPr/>
        </p:nvSpPr>
        <p:spPr>
          <a:xfrm>
            <a:off x="762895" y="4766055"/>
            <a:ext cx="5139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genial" panose="02000503040000020004" pitchFamily="2" charset="0"/>
              </a:rPr>
              <a:t>Things you can say to your cloud </a:t>
            </a:r>
          </a:p>
          <a:p>
            <a:pPr algn="ctr"/>
            <a:r>
              <a:rPr lang="en-US" sz="2400" b="1" dirty="0">
                <a:latin typeface="Congenial" panose="02000503040000020004" pitchFamily="2" charset="0"/>
              </a:rPr>
              <a:t>vendor but not your partner in bed</a:t>
            </a:r>
          </a:p>
        </p:txBody>
      </p:sp>
      <p:pic>
        <p:nvPicPr>
          <p:cNvPr id="6" name="Picture 8" descr="30 Best Episodes of Whose Line is it Anyway?">
            <a:extLst>
              <a:ext uri="{FF2B5EF4-FFF2-40B4-BE49-F238E27FC236}">
                <a16:creationId xmlns:a16="http://schemas.microsoft.com/office/drawing/2014/main" id="{A95AD1EC-45EB-4676-A6E6-DA6C79E76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17" y="1979215"/>
            <a:ext cx="3710498" cy="265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EBF9E-886E-4B6E-9514-98951CCEB60F}"/>
              </a:ext>
            </a:extLst>
          </p:cNvPr>
          <p:cNvSpPr txBox="1"/>
          <p:nvPr/>
        </p:nvSpPr>
        <p:spPr>
          <a:xfrm>
            <a:off x="6289558" y="4758405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genial" panose="02000503040000020004" pitchFamily="2" charset="0"/>
              </a:rPr>
              <a:t>I want it to be FAST and CHEAP</a:t>
            </a:r>
          </a:p>
        </p:txBody>
      </p:sp>
    </p:spTree>
    <p:extLst>
      <p:ext uri="{BB962C8B-B14F-4D97-AF65-F5344CB8AC3E}">
        <p14:creationId xmlns:p14="http://schemas.microsoft.com/office/powerpoint/2010/main" val="12422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13B6AB-45F3-4374-AEAD-8D014B12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246" y="511984"/>
            <a:ext cx="9933507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Control where your data 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DAB2-B509-4058-830F-9C54C078B90C}"/>
              </a:ext>
            </a:extLst>
          </p:cNvPr>
          <p:cNvSpPr txBox="1"/>
          <p:nvPr/>
        </p:nvSpPr>
        <p:spPr>
          <a:xfrm>
            <a:off x="2256054" y="2185930"/>
            <a:ext cx="66430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Region exclusivity: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 Keep all traffic within the same region. </a:t>
            </a:r>
            <a:br>
              <a:rPr lang="en-US" b="0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</a:br>
            <a:r>
              <a:rPr lang="en-US" b="0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If traffic needs to exit a region check and choose the region with the lowest transfer rates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rgbClr val="444444"/>
              </a:solidFill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Region </a:t>
            </a:r>
            <a:r>
              <a:rPr lang="en-US" dirty="0">
                <a:solidFill>
                  <a:srgbClr val="444444"/>
                </a:solidFill>
                <a:latin typeface="Congenial" panose="02000503040000020004" pitchFamily="2" charset="0"/>
              </a:rPr>
              <a:t>Proximity</a:t>
            </a:r>
            <a:r>
              <a:rPr lang="en-US" b="1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: 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The closer the cloud region to your premise and/or users, lower the latency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rgbClr val="444444"/>
              </a:solidFill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AZ exclusivity:</a:t>
            </a:r>
            <a:r>
              <a:rPr lang="en-US" b="0" i="0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 In both AWS and Azure traffic within the same Availability Zone is free.	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u="none" strike="noStrike" dirty="0">
              <a:solidFill>
                <a:srgbClr val="444444"/>
              </a:solidFill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Geo Replication:</a:t>
            </a:r>
            <a:r>
              <a:rPr lang="en-US" b="0" i="0" u="none" strike="noStrike" dirty="0">
                <a:solidFill>
                  <a:srgbClr val="444444"/>
                </a:solidFill>
                <a:effectLst/>
                <a:latin typeface="Congenial" panose="02000503040000020004" pitchFamily="2" charset="0"/>
              </a:rPr>
              <a:t> Critical data, that needs a very tight SLA should be replicated, make sure it’s worth it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Congenial" panose="0200050304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EC0E6-6819-41A0-8AD2-474FEFCC8255}"/>
              </a:ext>
            </a:extLst>
          </p:cNvPr>
          <p:cNvSpPr txBox="1"/>
          <p:nvPr/>
        </p:nvSpPr>
        <p:spPr>
          <a:xfrm>
            <a:off x="1129246" y="1675921"/>
            <a:ext cx="10210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After the two previous slides, you should have realized that data location is somewhat important</a:t>
            </a:r>
          </a:p>
          <a:p>
            <a:r>
              <a:rPr lang="en-US" b="0" dirty="0">
                <a:latin typeface="Congenial" panose="02000503040000020004" pitchFamily="2" charset="0"/>
              </a:rPr>
              <a:t>It’s all a game of balancing the following:</a:t>
            </a:r>
          </a:p>
          <a:p>
            <a:endParaRPr lang="en-US" b="0" dirty="0">
              <a:latin typeface="Congenial" panose="02000503040000020004" pitchFamily="2" charset="0"/>
            </a:endParaRPr>
          </a:p>
        </p:txBody>
      </p:sp>
      <p:pic>
        <p:nvPicPr>
          <p:cNvPr id="4" name="Picture 2" descr="Image result for availability zone">
            <a:extLst>
              <a:ext uri="{FF2B5EF4-FFF2-40B4-BE49-F238E27FC236}">
                <a16:creationId xmlns:a16="http://schemas.microsoft.com/office/drawing/2014/main" id="{2A7510B6-B76B-4A21-B451-87AF3E37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79" y="2264809"/>
            <a:ext cx="6076669" cy="35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5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D18BC-1A67-4664-97E9-CA5F69FF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12" y="755823"/>
            <a:ext cx="8091747" cy="783417"/>
          </a:xfrm>
        </p:spPr>
        <p:txBody>
          <a:bodyPr>
            <a:noAutofit/>
          </a:bodyPr>
          <a:lstStyle/>
          <a:p>
            <a:r>
              <a:rPr lang="en-US" sz="4800" b="1" dirty="0"/>
              <a:t>Consider Scaling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27E8E-E396-4717-BC59-D963FF2C1938}"/>
              </a:ext>
            </a:extLst>
          </p:cNvPr>
          <p:cNvSpPr txBox="1"/>
          <p:nvPr/>
        </p:nvSpPr>
        <p:spPr>
          <a:xfrm>
            <a:off x="899161" y="3070860"/>
            <a:ext cx="117681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At the same time, the scaling considerations to make are </a:t>
            </a:r>
          </a:p>
          <a:p>
            <a:r>
              <a:rPr lang="en-US" b="0" dirty="0">
                <a:latin typeface="Congenial" panose="02000503040000020004" pitchFamily="2" charset="0"/>
              </a:rPr>
              <a:t>Different than on-prem: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How can this service scale?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Can it be </a:t>
            </a:r>
            <a:r>
              <a:rPr lang="en-US" dirty="0">
                <a:latin typeface="Congenial" panose="02000503040000020004" pitchFamily="2" charset="0"/>
              </a:rPr>
              <a:t>turned off</a:t>
            </a:r>
            <a:r>
              <a:rPr lang="en-US" b="0" dirty="0">
                <a:latin typeface="Congenial" panose="02000503040000020004" pitchFamily="2" charset="0"/>
              </a:rPr>
              <a:t>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ongenial" panose="02000503040000020004" pitchFamily="2" charset="0"/>
              </a:rPr>
              <a:t>How long </a:t>
            </a:r>
            <a:r>
              <a:rPr lang="en-US" b="0" dirty="0">
                <a:latin typeface="Congenial" panose="02000503040000020004" pitchFamily="2" charset="0"/>
              </a:rPr>
              <a:t>does scaling take?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Does my application support </a:t>
            </a:r>
            <a:r>
              <a:rPr lang="en-US" dirty="0">
                <a:latin typeface="Congenial" panose="02000503040000020004" pitchFamily="2" charset="0"/>
              </a:rPr>
              <a:t>horizontal data scaling</a:t>
            </a:r>
            <a:br>
              <a:rPr lang="en-US" b="0" dirty="0">
                <a:latin typeface="Congenial" panose="02000503040000020004" pitchFamily="2" charset="0"/>
              </a:rPr>
            </a:br>
            <a:r>
              <a:rPr lang="en-US" b="0" dirty="0">
                <a:latin typeface="Congenial" panose="02000503040000020004" pitchFamily="2" charset="0"/>
              </a:rPr>
              <a:t>or does it need to be baked into the data layer?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Does this dev instance really need to stay on 24/7 ?</a:t>
            </a:r>
          </a:p>
        </p:txBody>
      </p:sp>
      <p:pic>
        <p:nvPicPr>
          <p:cNvPr id="5" name="Picture 2" descr="Image result for azure scale">
            <a:extLst>
              <a:ext uri="{FF2B5EF4-FFF2-40B4-BE49-F238E27FC236}">
                <a16:creationId xmlns:a16="http://schemas.microsoft.com/office/drawing/2014/main" id="{B62D5724-A918-476A-BAC2-AABDECD9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897" y="3292699"/>
            <a:ext cx="3109685" cy="241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833B4-6372-7349-1FA2-5BCD66EBDE4A}"/>
              </a:ext>
            </a:extLst>
          </p:cNvPr>
          <p:cNvSpPr txBox="1"/>
          <p:nvPr/>
        </p:nvSpPr>
        <p:spPr>
          <a:xfrm>
            <a:off x="2362892" y="1532396"/>
            <a:ext cx="87623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You can get most of the cost savings by simply being able to scale up/down cloud resources, or even better being able to </a:t>
            </a:r>
            <a:r>
              <a:rPr lang="en-US" dirty="0">
                <a:latin typeface="Congenial" panose="02000503040000020004" pitchFamily="2" charset="0"/>
              </a:rPr>
              <a:t>turn them off </a:t>
            </a:r>
            <a:r>
              <a:rPr lang="en-US" b="0" dirty="0">
                <a:latin typeface="Congenial" panose="02000503040000020004" pitchFamily="2" charset="0"/>
              </a:rPr>
              <a:t>completely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If you’re using a cloud VM like an on-prem one, in a never-changing configuration, what’s the point of it being physically more distant from your premise and managed by a third party?</a:t>
            </a:r>
          </a:p>
        </p:txBody>
      </p:sp>
      <p:pic>
        <p:nvPicPr>
          <p:cNvPr id="8" name="Picture 7" descr="A cartoon of a person in a suit and goggles holding a swing glider&#10;&#10;Description automatically generated">
            <a:extLst>
              <a:ext uri="{FF2B5EF4-FFF2-40B4-BE49-F238E27FC236}">
                <a16:creationId xmlns:a16="http://schemas.microsoft.com/office/drawing/2014/main" id="{56312442-5B82-A1C3-A5DD-DB36E72C2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2233">
            <a:off x="7874815" y="4523240"/>
            <a:ext cx="4297243" cy="21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89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89DB9-CD46-41B0-8738-83DC9CA0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111" y="774231"/>
            <a:ext cx="9793778" cy="646332"/>
          </a:xfrm>
        </p:spPr>
        <p:txBody>
          <a:bodyPr>
            <a:noAutofit/>
          </a:bodyPr>
          <a:lstStyle/>
          <a:p>
            <a:r>
              <a:rPr lang="en-US" sz="4800" b="1" dirty="0"/>
              <a:t>More considerations on Scaling</a:t>
            </a:r>
          </a:p>
        </p:txBody>
      </p:sp>
      <p:pic>
        <p:nvPicPr>
          <p:cNvPr id="4" name="Picture 2" descr="Image result for vertical vs horizontal scaling">
            <a:extLst>
              <a:ext uri="{FF2B5EF4-FFF2-40B4-BE49-F238E27FC236}">
                <a16:creationId xmlns:a16="http://schemas.microsoft.com/office/drawing/2014/main" id="{73064F83-167E-47CE-A4B4-CED631439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4392" r="6338" b="5055"/>
          <a:stretch/>
        </p:blipFill>
        <p:spPr bwMode="auto">
          <a:xfrm>
            <a:off x="7255777" y="3041623"/>
            <a:ext cx="3884663" cy="24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665CF-C77C-48CD-B0B1-EB812D05F91E}"/>
              </a:ext>
            </a:extLst>
          </p:cNvPr>
          <p:cNvSpPr txBox="1"/>
          <p:nvPr/>
        </p:nvSpPr>
        <p:spPr>
          <a:xfrm>
            <a:off x="755066" y="1492429"/>
            <a:ext cx="1026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Depending on the service, </a:t>
            </a:r>
            <a:r>
              <a:rPr lang="en-US" dirty="0">
                <a:latin typeface="Congenial" panose="02000503040000020004" pitchFamily="2" charset="0"/>
              </a:rPr>
              <a:t>scaling up and/or down may not be seamless</a:t>
            </a:r>
            <a:r>
              <a:rPr lang="en-US" b="0" dirty="0">
                <a:latin typeface="Congenial" panose="02000503040000020004" pitchFamily="2" charset="0"/>
              </a:rPr>
              <a:t>, and </a:t>
            </a:r>
            <a:r>
              <a:rPr lang="en-US" dirty="0">
                <a:latin typeface="Congenial" panose="02000503040000020004" pitchFamily="2" charset="0"/>
              </a:rPr>
              <a:t>service interruptions </a:t>
            </a:r>
            <a:r>
              <a:rPr lang="en-US" b="0" dirty="0">
                <a:latin typeface="Congenial" panose="02000503040000020004" pitchFamily="2" charset="0"/>
              </a:rPr>
              <a:t>may happen (from a simple drop of connections to long service interruption)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Due to the above, any cloud-ready application should integrate a </a:t>
            </a:r>
            <a:r>
              <a:rPr lang="en-US" dirty="0">
                <a:latin typeface="Congenial" panose="02000503040000020004" pitchFamily="2" charset="0"/>
              </a:rPr>
              <a:t>retry logic </a:t>
            </a:r>
            <a:r>
              <a:rPr lang="en-US" b="0" dirty="0">
                <a:latin typeface="Congenial" panose="02000503040000020004" pitchFamily="2" charset="0"/>
              </a:rPr>
              <a:t>for any call to any service, especially to the persistence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98C2F-4652-4E26-B293-06A8ACE055CC}"/>
              </a:ext>
            </a:extLst>
          </p:cNvPr>
          <p:cNvSpPr txBox="1"/>
          <p:nvPr/>
        </p:nvSpPr>
        <p:spPr>
          <a:xfrm>
            <a:off x="755066" y="2992617"/>
            <a:ext cx="66524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Does the service </a:t>
            </a:r>
            <a:r>
              <a:rPr lang="en-US" dirty="0">
                <a:latin typeface="Congenial" panose="02000503040000020004" pitchFamily="2" charset="0"/>
              </a:rPr>
              <a:t>scales automatically </a:t>
            </a:r>
            <a:r>
              <a:rPr lang="en-US" b="0" dirty="0">
                <a:latin typeface="Congenial" panose="02000503040000020004" pitchFamily="2" charset="0"/>
              </a:rPr>
              <a:t>up and down depending on the load, or you have to </a:t>
            </a:r>
            <a:r>
              <a:rPr lang="en-US" dirty="0">
                <a:latin typeface="Congenial" panose="02000503040000020004" pitchFamily="2" charset="0"/>
              </a:rPr>
              <a:t>programmatically scale</a:t>
            </a:r>
            <a:r>
              <a:rPr lang="en-US" b="0" dirty="0">
                <a:latin typeface="Congenial" panose="02000503040000020004" pitchFamily="2" charset="0"/>
              </a:rPr>
              <a:t> it yourself?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While vertical scaling can be almost transparent (except the downtime), a horizontal scaling isn’t, if your application isn’t already in the cloud mood; do you even know </a:t>
            </a:r>
            <a:r>
              <a:rPr lang="en-US" dirty="0">
                <a:latin typeface="Congenial" panose="02000503040000020004" pitchFamily="2" charset="0"/>
              </a:rPr>
              <a:t>how it scales?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If your data starts getting spread across various locations, you really have to think about how to </a:t>
            </a:r>
            <a:r>
              <a:rPr lang="en-US" dirty="0">
                <a:latin typeface="Congenial" panose="02000503040000020004" pitchFamily="2" charset="0"/>
              </a:rPr>
              <a:t>distribute</a:t>
            </a:r>
            <a:r>
              <a:rPr lang="en-US" b="0" dirty="0">
                <a:latin typeface="Congenial" panose="02000503040000020004" pitchFamily="2" charset="0"/>
              </a:rPr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2995210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8DEB47-A464-426D-9258-5E54DC2F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12" y="755824"/>
            <a:ext cx="8015547" cy="625658"/>
          </a:xfrm>
        </p:spPr>
        <p:txBody>
          <a:bodyPr>
            <a:noAutofit/>
          </a:bodyPr>
          <a:lstStyle/>
          <a:p>
            <a:r>
              <a:rPr lang="en-US" sz="4000" b="1" dirty="0"/>
              <a:t>Performance is (literally) money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25ACB-091D-4929-A2E4-9AAE8E6176B3}"/>
              </a:ext>
            </a:extLst>
          </p:cNvPr>
          <p:cNvSpPr txBox="1"/>
          <p:nvPr/>
        </p:nvSpPr>
        <p:spPr>
          <a:xfrm>
            <a:off x="2216236" y="1701037"/>
            <a:ext cx="85355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Scaling up usually happen for two reasons: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A good one: an increased request volume to your system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A bad one: a performance problem that’s being fixed by blindly throwing hardware at it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While the short-term solution for a performance problem could be just throwing more resources at it, it should be just a way to get more time for your </a:t>
            </a:r>
            <a:r>
              <a:rPr lang="en-US" b="0" dirty="0" err="1">
                <a:latin typeface="Congenial" panose="02000503040000020004" pitchFamily="2" charset="0"/>
              </a:rPr>
              <a:t>devs</a:t>
            </a:r>
            <a:r>
              <a:rPr lang="en-US" b="0" dirty="0">
                <a:latin typeface="Congenial" panose="02000503040000020004" pitchFamily="2" charset="0"/>
              </a:rPr>
              <a:t>/dbas to fix the performance issues.</a:t>
            </a:r>
          </a:p>
          <a:p>
            <a:endParaRPr lang="en-US" b="0" dirty="0">
              <a:latin typeface="Congenial" panose="02000503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164F4-428B-4E39-81CC-6B7E51B9EF81}"/>
              </a:ext>
            </a:extLst>
          </p:cNvPr>
          <p:cNvSpPr txBox="1"/>
          <p:nvPr/>
        </p:nvSpPr>
        <p:spPr>
          <a:xfrm>
            <a:off x="27441" y="6591066"/>
            <a:ext cx="39079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25" b="0" dirty="0">
                <a:latin typeface="Congenial" panose="02000503040000020004" pitchFamily="2" charset="0"/>
                <a:hlinkClick r:id="rId2"/>
              </a:rPr>
              <a:t>Performance Tuning on the cloud will save you money by the hour | T-SQL Tech</a:t>
            </a:r>
            <a:endParaRPr lang="en-US" sz="825" b="0" dirty="0">
              <a:latin typeface="Congenial" panose="02000503040000020004" pitchFamily="2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3FAA74-6B85-4937-B667-DFC38CB94C21}"/>
              </a:ext>
            </a:extLst>
          </p:cNvPr>
          <p:cNvSpPr txBox="1"/>
          <p:nvPr/>
        </p:nvSpPr>
        <p:spPr>
          <a:xfrm>
            <a:off x="998790" y="4633747"/>
            <a:ext cx="7032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Since in the cloud we’re basically renting someone’s else hardware, using way more than necessary because no effort has been spent in optimizing the data access is an </a:t>
            </a:r>
            <a:r>
              <a:rPr lang="en-US" dirty="0">
                <a:latin typeface="Congenial" panose="02000503040000020004" pitchFamily="2" charset="0"/>
              </a:rPr>
              <a:t>expensive</a:t>
            </a:r>
            <a:r>
              <a:rPr lang="en-US" b="0" dirty="0">
                <a:latin typeface="Congenial" panose="02000503040000020004" pitchFamily="2" charset="0"/>
              </a:rPr>
              <a:t> mistake.</a:t>
            </a:r>
          </a:p>
        </p:txBody>
      </p:sp>
      <p:pic>
        <p:nvPicPr>
          <p:cNvPr id="2050" name="Picture 2" descr="DBA vs Developers |  YOUR QUERY SUCKS! I NEED MORE MEMORY AND CPU'S! FIX YOUR QUERY!!! I DON'T WANT TO FIX IT!!  ADD MORE MEMORY AND CPU'S!! YOU SUCK!! | image tagged in memes,american chopper argument | made w/ Imgflip meme maker">
            <a:extLst>
              <a:ext uri="{FF2B5EF4-FFF2-40B4-BE49-F238E27FC236}">
                <a16:creationId xmlns:a16="http://schemas.microsoft.com/office/drawing/2014/main" id="{3244BA36-D54B-C292-7670-565867995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22"/>
          <a:stretch/>
        </p:blipFill>
        <p:spPr bwMode="auto">
          <a:xfrm>
            <a:off x="1552830" y="774047"/>
            <a:ext cx="4553133" cy="24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BA vs Developers |  YOUR QUERY SUCKS! I NEED MORE MEMORY AND CPU'S! FIX YOUR QUERY!!! I DON'T WANT TO FIX IT!!  ADD MORE MEMORY AND CPU'S!! YOU SUCK!! | image tagged in memes,american chopper argument | made w/ Imgflip meme maker">
            <a:extLst>
              <a:ext uri="{FF2B5EF4-FFF2-40B4-BE49-F238E27FC236}">
                <a16:creationId xmlns:a16="http://schemas.microsoft.com/office/drawing/2014/main" id="{82EB8242-2034-F0AB-B43F-ADEE8B546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1" b="20058"/>
          <a:stretch/>
        </p:blipFill>
        <p:spPr bwMode="auto">
          <a:xfrm>
            <a:off x="6096000" y="3268309"/>
            <a:ext cx="4556172" cy="25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BA vs Developers |  YOUR QUERY SUCKS! I NEED MORE MEMORY AND CPU'S! FIX YOUR QUERY!!! I DON'T WANT TO FIX IT!!  ADD MORE MEMORY AND CPU'S!! YOU SUCK!! | image tagged in memes,american chopper argument | made w/ Imgflip meme maker">
            <a:extLst>
              <a:ext uri="{FF2B5EF4-FFF2-40B4-BE49-F238E27FC236}">
                <a16:creationId xmlns:a16="http://schemas.microsoft.com/office/drawing/2014/main" id="{4B67C402-6D9D-EF71-2AFA-784DBCE9E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0" b="40258"/>
          <a:stretch/>
        </p:blipFill>
        <p:spPr bwMode="auto">
          <a:xfrm>
            <a:off x="1551309" y="3268309"/>
            <a:ext cx="4556173" cy="25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BA vs Developers |  YOUR QUERY SUCKS! I NEED MORE MEMORY AND CPU'S! FIX YOUR QUERY!!! I DON'T WANT TO FIX IT!!  ADD MORE MEMORY AND CPU'S!! YOU SUCK!! | image tagged in memes,american chopper argument | made w/ Imgflip meme maker">
            <a:extLst>
              <a:ext uri="{FF2B5EF4-FFF2-40B4-BE49-F238E27FC236}">
                <a16:creationId xmlns:a16="http://schemas.microsoft.com/office/drawing/2014/main" id="{F2EEE47E-D1B2-9089-CEA8-BD43D4FAF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0" b="60621"/>
          <a:stretch/>
        </p:blipFill>
        <p:spPr bwMode="auto">
          <a:xfrm>
            <a:off x="6096000" y="783186"/>
            <a:ext cx="4571431" cy="24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BA vs Developers |  YOUR QUERY SUCKS! I NEED MORE MEMORY AND CPU'S! FIX YOUR QUERY!!! I DON'T WANT TO FIX IT!!  ADD MORE MEMORY AND CPU'S!! YOU SUCK!! | image tagged in memes,american chopper argument | made w/ Imgflip meme maker">
            <a:extLst>
              <a:ext uri="{FF2B5EF4-FFF2-40B4-BE49-F238E27FC236}">
                <a16:creationId xmlns:a16="http://schemas.microsoft.com/office/drawing/2014/main" id="{DFDA61E3-744A-06AE-D0B6-1F92E9E36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2"/>
          <a:stretch/>
        </p:blipFill>
        <p:spPr bwMode="auto">
          <a:xfrm>
            <a:off x="1513209" y="774046"/>
            <a:ext cx="9215666" cy="50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9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CE9BC-B066-4A95-B309-D11ACC5B7E08}"/>
              </a:ext>
            </a:extLst>
          </p:cNvPr>
          <p:cNvSpPr txBox="1"/>
          <p:nvPr/>
        </p:nvSpPr>
        <p:spPr>
          <a:xfrm>
            <a:off x="2148184" y="2674843"/>
            <a:ext cx="508664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50" b="0" dirty="0">
                <a:latin typeface="IBM Plex Sans SemiBold" panose="020B0703050203000203" pitchFamily="34" charset="0"/>
                <a:ea typeface="Roboto" panose="02000000000000000000" pitchFamily="2" charset="0"/>
              </a:rPr>
              <a:t>What is </a:t>
            </a:r>
            <a:r>
              <a:rPr lang="en-US" sz="4050" b="0" i="1" dirty="0">
                <a:latin typeface="IBM Plex Sans SemiBold" panose="020B0703050203000203" pitchFamily="34" charset="0"/>
                <a:ea typeface="Roboto" panose="02000000000000000000" pitchFamily="2" charset="0"/>
              </a:rPr>
              <a:t>THE CLOUD</a:t>
            </a:r>
            <a:r>
              <a:rPr lang="en-US" sz="4050" b="0" dirty="0">
                <a:latin typeface="IBM Plex Sans SemiBold" panose="020B0703050203000203" pitchFamily="34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282ED5-9806-4CC4-BC34-410706A7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450" y="996039"/>
            <a:ext cx="2720214" cy="430129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ngenial" panose="02000503040000020004" pitchFamily="2" charset="0"/>
              </a:rPr>
              <a:t>“If someone asks me what cloud computing is, I try not to get bogged down with definitions. I tell them that, simply put, cloud computing is a better way to run your business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5A1B1C3-86A2-4CF2-8E82-201F2E6085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7" r="16537"/>
          <a:stretch/>
        </p:blipFill>
        <p:spPr>
          <a:xfrm>
            <a:off x="-1" y="0"/>
            <a:ext cx="822274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620;p34">
            <a:extLst>
              <a:ext uri="{FF2B5EF4-FFF2-40B4-BE49-F238E27FC236}">
                <a16:creationId xmlns:a16="http://schemas.microsoft.com/office/drawing/2014/main" id="{79AA3A69-2650-4042-891A-6C55B4482A17}"/>
              </a:ext>
            </a:extLst>
          </p:cNvPr>
          <p:cNvSpPr txBox="1">
            <a:spLocks/>
          </p:cNvSpPr>
          <p:nvPr/>
        </p:nvSpPr>
        <p:spPr>
          <a:xfrm>
            <a:off x="8797450" y="4617753"/>
            <a:ext cx="2263139" cy="679580"/>
          </a:xfrm>
          <a:prstGeom prst="rect">
            <a:avLst/>
          </a:prstGeom>
        </p:spPr>
        <p:txBody>
          <a:bodyPr spcFirstLastPara="1" vert="horz" lIns="68580" tIns="34290" rIns="68580" bIns="34290" rtlCol="0" anchorCtr="0"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125" dirty="0">
                <a:latin typeface="Congenial Light" panose="020F0502020204030204" pitchFamily="2" charset="0"/>
              </a:rPr>
              <a:t>—Marc Benioff, </a:t>
            </a:r>
            <a:br>
              <a:rPr lang="en-US" sz="1125" dirty="0">
                <a:latin typeface="Congenial Light" panose="020F0502020204030204" pitchFamily="2" charset="0"/>
              </a:rPr>
            </a:br>
            <a:r>
              <a:rPr lang="en-US" sz="1125" dirty="0">
                <a:latin typeface="Congenial Light" panose="020F0502020204030204" pitchFamily="2" charset="0"/>
              </a:rPr>
              <a:t>Founder, </a:t>
            </a:r>
            <a:r>
              <a:rPr lang="en-US" sz="1125" dirty="0" err="1">
                <a:latin typeface="Congenial Light" panose="020F0502020204030204" pitchFamily="2" charset="0"/>
              </a:rPr>
              <a:t>SalesForce</a:t>
            </a:r>
            <a:endParaRPr lang="en-US" sz="1125" dirty="0">
              <a:latin typeface="Congenial Ligh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E67A-E35F-9F0B-4B37-4777639D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60673"/>
            <a:ext cx="9793778" cy="489008"/>
          </a:xfrm>
        </p:spPr>
        <p:txBody>
          <a:bodyPr>
            <a:noAutofit/>
          </a:bodyPr>
          <a:lstStyle/>
          <a:p>
            <a:r>
              <a:rPr lang="en-US" sz="3600" b="1" dirty="0"/>
              <a:t>Please 🙏 mind the IOPS/Throughput limits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B36902-15D8-DE26-E206-EFC7A62B3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644" y="1950301"/>
            <a:ext cx="9793778" cy="3169545"/>
          </a:xfrm>
        </p:spPr>
        <p:txBody>
          <a:bodyPr>
            <a:noAutofit/>
          </a:bodyPr>
          <a:lstStyle/>
          <a:p>
            <a:r>
              <a:rPr lang="en-US" dirty="0">
                <a:latin typeface="IBM Plex Sans Medium" panose="020B0603050203000203" pitchFamily="34" charset="0"/>
              </a:rPr>
              <a:t>When selecting a </a:t>
            </a:r>
            <a:r>
              <a:rPr lang="en-US" dirty="0" err="1">
                <a:latin typeface="IBM Plex Sans Medium" panose="020B0603050203000203" pitchFamily="34" charset="0"/>
              </a:rPr>
              <a:t>Paas</a:t>
            </a:r>
            <a:r>
              <a:rPr lang="en-US" dirty="0">
                <a:latin typeface="IBM Plex Sans Medium" panose="020B0603050203000203" pitchFamily="34" charset="0"/>
              </a:rPr>
              <a:t> database, read carefully the whole spec sheet</a:t>
            </a:r>
          </a:p>
          <a:p>
            <a:endParaRPr lang="en-US" dirty="0">
              <a:latin typeface="IBM Plex Sans Medium" panose="020B0603050203000203" pitchFamily="34" charset="0"/>
            </a:endParaRPr>
          </a:p>
          <a:p>
            <a:r>
              <a:rPr lang="en-US" dirty="0">
                <a:latin typeface="IBM Plex Sans Medium" panose="020B0603050203000203" pitchFamily="34" charset="0"/>
              </a:rPr>
              <a:t>IOPS can become a limiting factor if not considered, when coming from OnPrem</a:t>
            </a:r>
          </a:p>
          <a:p>
            <a:endParaRPr lang="en-US" dirty="0">
              <a:latin typeface="IBM Plex Sans Medium" panose="020B0603050203000203" pitchFamily="34" charset="0"/>
            </a:endParaRPr>
          </a:p>
          <a:p>
            <a:r>
              <a:rPr lang="en-US" dirty="0">
                <a:latin typeface="IBM Plex Sans Medium" panose="020B0603050203000203" pitchFamily="34" charset="0"/>
              </a:rPr>
              <a:t>Of course these numbers are often buried inside the documentation of the product, but they need to be taken into consideration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0895C-B107-455D-91B4-5F85E4A4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42" y="1426576"/>
            <a:ext cx="8599516" cy="4477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99024-0C80-51E7-75C3-3CB3DC0B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50" y="1249681"/>
            <a:ext cx="10271306" cy="44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6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A6162B-C1A8-4EE4-BF88-DD30CE53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793778" cy="473065"/>
          </a:xfrm>
        </p:spPr>
        <p:txBody>
          <a:bodyPr>
            <a:noAutofit/>
          </a:bodyPr>
          <a:lstStyle/>
          <a:p>
            <a:r>
              <a:rPr lang="en-US" sz="5400" b="1" dirty="0"/>
              <a:t>Reservations on Reservations</a:t>
            </a:r>
          </a:p>
        </p:txBody>
      </p:sp>
      <p:grpSp>
        <p:nvGrpSpPr>
          <p:cNvPr id="4" name="Google Shape;2434;p57">
            <a:extLst>
              <a:ext uri="{FF2B5EF4-FFF2-40B4-BE49-F238E27FC236}">
                <a16:creationId xmlns:a16="http://schemas.microsoft.com/office/drawing/2014/main" id="{9A58EB0D-3327-4CC7-8777-5961AD70F286}"/>
              </a:ext>
            </a:extLst>
          </p:cNvPr>
          <p:cNvGrpSpPr/>
          <p:nvPr/>
        </p:nvGrpSpPr>
        <p:grpSpPr>
          <a:xfrm>
            <a:off x="8020301" y="1997518"/>
            <a:ext cx="3509931" cy="2238123"/>
            <a:chOff x="3603794" y="1574600"/>
            <a:chExt cx="3595289" cy="2504060"/>
          </a:xfrm>
        </p:grpSpPr>
        <p:sp>
          <p:nvSpPr>
            <p:cNvPr id="5" name="Google Shape;2435;p57">
              <a:extLst>
                <a:ext uri="{FF2B5EF4-FFF2-40B4-BE49-F238E27FC236}">
                  <a16:creationId xmlns:a16="http://schemas.microsoft.com/office/drawing/2014/main" id="{727FC285-699F-41FE-85AC-FC0753F057B7}"/>
                </a:ext>
              </a:extLst>
            </p:cNvPr>
            <p:cNvSpPr/>
            <p:nvPr/>
          </p:nvSpPr>
          <p:spPr>
            <a:xfrm>
              <a:off x="3603794" y="3754213"/>
              <a:ext cx="3595289" cy="1742"/>
            </a:xfrm>
            <a:custGeom>
              <a:avLst/>
              <a:gdLst/>
              <a:ahLst/>
              <a:cxnLst/>
              <a:rect l="l" t="t" r="r" b="b"/>
              <a:pathLst>
                <a:path w="208483" h="101" extrusionOk="0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" name="Google Shape;2436;p57">
              <a:extLst>
                <a:ext uri="{FF2B5EF4-FFF2-40B4-BE49-F238E27FC236}">
                  <a16:creationId xmlns:a16="http://schemas.microsoft.com/office/drawing/2014/main" id="{72B386C6-B757-4E7F-91B4-38629F2D3929}"/>
                </a:ext>
              </a:extLst>
            </p:cNvPr>
            <p:cNvSpPr/>
            <p:nvPr/>
          </p:nvSpPr>
          <p:spPr>
            <a:xfrm>
              <a:off x="6489779" y="3847974"/>
              <a:ext cx="203663" cy="1742"/>
            </a:xfrm>
            <a:custGeom>
              <a:avLst/>
              <a:gdLst/>
              <a:ahLst/>
              <a:cxnLst/>
              <a:rect l="l" t="t" r="r" b="b"/>
              <a:pathLst>
                <a:path w="11810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1809" y="101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" name="Google Shape;2437;p57">
              <a:extLst>
                <a:ext uri="{FF2B5EF4-FFF2-40B4-BE49-F238E27FC236}">
                  <a16:creationId xmlns:a16="http://schemas.microsoft.com/office/drawing/2014/main" id="{BA90D2F6-59F3-4339-8794-B437588C3B11}"/>
                </a:ext>
              </a:extLst>
            </p:cNvPr>
            <p:cNvSpPr/>
            <p:nvPr/>
          </p:nvSpPr>
          <p:spPr>
            <a:xfrm>
              <a:off x="6254506" y="3849130"/>
              <a:ext cx="182366" cy="1742"/>
            </a:xfrm>
            <a:custGeom>
              <a:avLst/>
              <a:gdLst/>
              <a:ahLst/>
              <a:cxnLst/>
              <a:rect l="l" t="t" r="r" b="b"/>
              <a:pathLst>
                <a:path w="10575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0575" y="100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" name="Google Shape;2438;p57">
              <a:extLst>
                <a:ext uri="{FF2B5EF4-FFF2-40B4-BE49-F238E27FC236}">
                  <a16:creationId xmlns:a16="http://schemas.microsoft.com/office/drawing/2014/main" id="{533D54B3-0376-4E1A-9829-458AED6AC670}"/>
                </a:ext>
              </a:extLst>
            </p:cNvPr>
            <p:cNvSpPr/>
            <p:nvPr/>
          </p:nvSpPr>
          <p:spPr>
            <a:xfrm>
              <a:off x="5347350" y="3807138"/>
              <a:ext cx="245655" cy="2311"/>
            </a:xfrm>
            <a:custGeom>
              <a:avLst/>
              <a:gdLst/>
              <a:ahLst/>
              <a:cxnLst/>
              <a:rect l="l" t="t" r="r" b="b"/>
              <a:pathLst>
                <a:path w="14245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4244" y="134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" name="Google Shape;2439;p57">
              <a:extLst>
                <a:ext uri="{FF2B5EF4-FFF2-40B4-BE49-F238E27FC236}">
                  <a16:creationId xmlns:a16="http://schemas.microsoft.com/office/drawing/2014/main" id="{A7536F2B-A0C5-4AE0-8F2F-847AB9A453DB}"/>
                </a:ext>
              </a:extLst>
            </p:cNvPr>
            <p:cNvSpPr/>
            <p:nvPr/>
          </p:nvSpPr>
          <p:spPr>
            <a:xfrm>
              <a:off x="5714358" y="3862926"/>
              <a:ext cx="341710" cy="1759"/>
            </a:xfrm>
            <a:custGeom>
              <a:avLst/>
              <a:gdLst/>
              <a:ahLst/>
              <a:cxnLst/>
              <a:rect l="l" t="t" r="r" b="b"/>
              <a:pathLst>
                <a:path w="19815" h="102" extrusionOk="0">
                  <a:moveTo>
                    <a:pt x="0" y="1"/>
                  </a:moveTo>
                  <a:lnTo>
                    <a:pt x="0" y="101"/>
                  </a:lnTo>
                  <a:lnTo>
                    <a:pt x="19815" y="101"/>
                  </a:lnTo>
                  <a:lnTo>
                    <a:pt x="198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" name="Google Shape;2440;p57">
              <a:extLst>
                <a:ext uri="{FF2B5EF4-FFF2-40B4-BE49-F238E27FC236}">
                  <a16:creationId xmlns:a16="http://schemas.microsoft.com/office/drawing/2014/main" id="{40DCFF00-4D35-4120-880B-CA930625BBCB}"/>
                </a:ext>
              </a:extLst>
            </p:cNvPr>
            <p:cNvSpPr/>
            <p:nvPr/>
          </p:nvSpPr>
          <p:spPr>
            <a:xfrm>
              <a:off x="4300406" y="3805414"/>
              <a:ext cx="330776" cy="1742"/>
            </a:xfrm>
            <a:custGeom>
              <a:avLst/>
              <a:gdLst/>
              <a:ahLst/>
              <a:cxnLst/>
              <a:rect l="l" t="t" r="r" b="b"/>
              <a:pathLst>
                <a:path w="19181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9181" y="100"/>
                  </a:lnTo>
                  <a:lnTo>
                    <a:pt x="191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" name="Google Shape;2441;p57">
              <a:extLst>
                <a:ext uri="{FF2B5EF4-FFF2-40B4-BE49-F238E27FC236}">
                  <a16:creationId xmlns:a16="http://schemas.microsoft.com/office/drawing/2014/main" id="{D0A31410-81A0-4C3A-85A2-B82B6A713402}"/>
                </a:ext>
              </a:extLst>
            </p:cNvPr>
            <p:cNvSpPr/>
            <p:nvPr/>
          </p:nvSpPr>
          <p:spPr>
            <a:xfrm>
              <a:off x="4670863" y="3805414"/>
              <a:ext cx="112196" cy="1742"/>
            </a:xfrm>
            <a:custGeom>
              <a:avLst/>
              <a:gdLst/>
              <a:ahLst/>
              <a:cxnLst/>
              <a:rect l="l" t="t" r="r" b="b"/>
              <a:pathLst>
                <a:path w="6506" h="101" extrusionOk="0">
                  <a:moveTo>
                    <a:pt x="1" y="0"/>
                  </a:moveTo>
                  <a:lnTo>
                    <a:pt x="1" y="100"/>
                  </a:lnTo>
                  <a:lnTo>
                    <a:pt x="6505" y="100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" name="Google Shape;2442;p57">
              <a:extLst>
                <a:ext uri="{FF2B5EF4-FFF2-40B4-BE49-F238E27FC236}">
                  <a16:creationId xmlns:a16="http://schemas.microsoft.com/office/drawing/2014/main" id="{500CBB47-0072-4DD4-AD54-4A5446C26C08}"/>
                </a:ext>
              </a:extLst>
            </p:cNvPr>
            <p:cNvSpPr/>
            <p:nvPr/>
          </p:nvSpPr>
          <p:spPr>
            <a:xfrm>
              <a:off x="4053044" y="3837627"/>
              <a:ext cx="288802" cy="1742"/>
            </a:xfrm>
            <a:custGeom>
              <a:avLst/>
              <a:gdLst/>
              <a:ahLst/>
              <a:cxnLst/>
              <a:rect l="l" t="t" r="r" b="b"/>
              <a:pathLst>
                <a:path w="16747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6746" y="100"/>
                  </a:lnTo>
                  <a:lnTo>
                    <a:pt x="1674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" name="Google Shape;2443;p57">
              <a:extLst>
                <a:ext uri="{FF2B5EF4-FFF2-40B4-BE49-F238E27FC236}">
                  <a16:creationId xmlns:a16="http://schemas.microsoft.com/office/drawing/2014/main" id="{07D07646-DAD6-4E13-A091-FF4D442B1953}"/>
                </a:ext>
              </a:extLst>
            </p:cNvPr>
            <p:cNvSpPr/>
            <p:nvPr/>
          </p:nvSpPr>
          <p:spPr>
            <a:xfrm>
              <a:off x="4116902" y="1574600"/>
              <a:ext cx="1848285" cy="931351"/>
            </a:xfrm>
            <a:custGeom>
              <a:avLst/>
              <a:gdLst/>
              <a:ahLst/>
              <a:cxnLst/>
              <a:rect l="l" t="t" r="r" b="b"/>
              <a:pathLst>
                <a:path w="107178" h="54007" extrusionOk="0">
                  <a:moveTo>
                    <a:pt x="1" y="1"/>
                  </a:moveTo>
                  <a:lnTo>
                    <a:pt x="1" y="54006"/>
                  </a:lnTo>
                  <a:lnTo>
                    <a:pt x="107177" y="54006"/>
                  </a:lnTo>
                  <a:lnTo>
                    <a:pt x="10717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" name="Google Shape;2444;p57">
              <a:extLst>
                <a:ext uri="{FF2B5EF4-FFF2-40B4-BE49-F238E27FC236}">
                  <a16:creationId xmlns:a16="http://schemas.microsoft.com/office/drawing/2014/main" id="{C05DDC7D-85B9-45A1-95FA-4BA299C0C2B8}"/>
                </a:ext>
              </a:extLst>
            </p:cNvPr>
            <p:cNvSpPr/>
            <p:nvPr/>
          </p:nvSpPr>
          <p:spPr>
            <a:xfrm>
              <a:off x="4141062" y="1574600"/>
              <a:ext cx="1847698" cy="931351"/>
            </a:xfrm>
            <a:custGeom>
              <a:avLst/>
              <a:gdLst/>
              <a:ahLst/>
              <a:cxnLst/>
              <a:rect l="l" t="t" r="r" b="b"/>
              <a:pathLst>
                <a:path w="107144" h="54007" extrusionOk="0">
                  <a:moveTo>
                    <a:pt x="1" y="1"/>
                  </a:moveTo>
                  <a:lnTo>
                    <a:pt x="1" y="54006"/>
                  </a:lnTo>
                  <a:lnTo>
                    <a:pt x="107144" y="54006"/>
                  </a:lnTo>
                  <a:lnTo>
                    <a:pt x="10714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" name="Google Shape;2445;p57">
              <a:extLst>
                <a:ext uri="{FF2B5EF4-FFF2-40B4-BE49-F238E27FC236}">
                  <a16:creationId xmlns:a16="http://schemas.microsoft.com/office/drawing/2014/main" id="{BD87A38C-D263-4F55-A8B6-FCF400CF89E2}"/>
                </a:ext>
              </a:extLst>
            </p:cNvPr>
            <p:cNvSpPr/>
            <p:nvPr/>
          </p:nvSpPr>
          <p:spPr>
            <a:xfrm>
              <a:off x="4184209" y="1618334"/>
              <a:ext cx="1761404" cy="843901"/>
            </a:xfrm>
            <a:custGeom>
              <a:avLst/>
              <a:gdLst/>
              <a:ahLst/>
              <a:cxnLst/>
              <a:rect l="l" t="t" r="r" b="b"/>
              <a:pathLst>
                <a:path w="102140" h="48936" extrusionOk="0">
                  <a:moveTo>
                    <a:pt x="0" y="0"/>
                  </a:moveTo>
                  <a:lnTo>
                    <a:pt x="0" y="48935"/>
                  </a:lnTo>
                  <a:lnTo>
                    <a:pt x="102140" y="48935"/>
                  </a:lnTo>
                  <a:lnTo>
                    <a:pt x="1021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" name="Google Shape;2446;p57">
              <a:extLst>
                <a:ext uri="{FF2B5EF4-FFF2-40B4-BE49-F238E27FC236}">
                  <a16:creationId xmlns:a16="http://schemas.microsoft.com/office/drawing/2014/main" id="{CFA273FD-07CE-489B-A285-714F7A2EB8D2}"/>
                </a:ext>
              </a:extLst>
            </p:cNvPr>
            <p:cNvSpPr/>
            <p:nvPr/>
          </p:nvSpPr>
          <p:spPr>
            <a:xfrm>
              <a:off x="4314788" y="1618334"/>
              <a:ext cx="701820" cy="843901"/>
            </a:xfrm>
            <a:custGeom>
              <a:avLst/>
              <a:gdLst/>
              <a:ahLst/>
              <a:cxnLst/>
              <a:rect l="l" t="t" r="r" b="b"/>
              <a:pathLst>
                <a:path w="40697" h="48936" extrusionOk="0">
                  <a:moveTo>
                    <a:pt x="27687" y="0"/>
                  </a:moveTo>
                  <a:lnTo>
                    <a:pt x="0" y="48935"/>
                  </a:lnTo>
                  <a:lnTo>
                    <a:pt x="12976" y="48935"/>
                  </a:lnTo>
                  <a:lnTo>
                    <a:pt x="406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" name="Google Shape;2447;p57">
              <a:extLst>
                <a:ext uri="{FF2B5EF4-FFF2-40B4-BE49-F238E27FC236}">
                  <a16:creationId xmlns:a16="http://schemas.microsoft.com/office/drawing/2014/main" id="{81859720-D3B5-4569-BD35-AF0E32E33297}"/>
                </a:ext>
              </a:extLst>
            </p:cNvPr>
            <p:cNvSpPr/>
            <p:nvPr/>
          </p:nvSpPr>
          <p:spPr>
            <a:xfrm>
              <a:off x="4613920" y="1618334"/>
              <a:ext cx="701233" cy="843901"/>
            </a:xfrm>
            <a:custGeom>
              <a:avLst/>
              <a:gdLst/>
              <a:ahLst/>
              <a:cxnLst/>
              <a:rect l="l" t="t" r="r" b="b"/>
              <a:pathLst>
                <a:path w="40663" h="48936" extrusionOk="0">
                  <a:moveTo>
                    <a:pt x="27687" y="0"/>
                  </a:moveTo>
                  <a:lnTo>
                    <a:pt x="0" y="48935"/>
                  </a:lnTo>
                  <a:lnTo>
                    <a:pt x="12976" y="48935"/>
                  </a:lnTo>
                  <a:lnTo>
                    <a:pt x="40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" name="Google Shape;2448;p57">
              <a:extLst>
                <a:ext uri="{FF2B5EF4-FFF2-40B4-BE49-F238E27FC236}">
                  <a16:creationId xmlns:a16="http://schemas.microsoft.com/office/drawing/2014/main" id="{ACF90F9B-47A5-423D-B33F-50E3C21FEE6E}"/>
                </a:ext>
              </a:extLst>
            </p:cNvPr>
            <p:cNvSpPr/>
            <p:nvPr/>
          </p:nvSpPr>
          <p:spPr>
            <a:xfrm>
              <a:off x="5236326" y="1618334"/>
              <a:ext cx="569516" cy="843901"/>
            </a:xfrm>
            <a:custGeom>
              <a:avLst/>
              <a:gdLst/>
              <a:ahLst/>
              <a:cxnLst/>
              <a:rect l="l" t="t" r="r" b="b"/>
              <a:pathLst>
                <a:path w="33025" h="48936" extrusionOk="0">
                  <a:moveTo>
                    <a:pt x="27687" y="0"/>
                  </a:moveTo>
                  <a:lnTo>
                    <a:pt x="1" y="48935"/>
                  </a:lnTo>
                  <a:lnTo>
                    <a:pt x="5338" y="48935"/>
                  </a:lnTo>
                  <a:lnTo>
                    <a:pt x="330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" name="Google Shape;2449;p57">
              <a:extLst>
                <a:ext uri="{FF2B5EF4-FFF2-40B4-BE49-F238E27FC236}">
                  <a16:creationId xmlns:a16="http://schemas.microsoft.com/office/drawing/2014/main" id="{C28A84F1-E895-4CCF-99F9-B9CB8FFDFB02}"/>
                </a:ext>
              </a:extLst>
            </p:cNvPr>
            <p:cNvSpPr/>
            <p:nvPr/>
          </p:nvSpPr>
          <p:spPr>
            <a:xfrm>
              <a:off x="5307083" y="1618334"/>
              <a:ext cx="65014" cy="843901"/>
            </a:xfrm>
            <a:custGeom>
              <a:avLst/>
              <a:gdLst/>
              <a:ahLst/>
              <a:cxnLst/>
              <a:rect l="l" t="t" r="r" b="b"/>
              <a:pathLst>
                <a:path w="3770" h="48936" extrusionOk="0">
                  <a:moveTo>
                    <a:pt x="1" y="0"/>
                  </a:moveTo>
                  <a:lnTo>
                    <a:pt x="1" y="48935"/>
                  </a:lnTo>
                  <a:lnTo>
                    <a:pt x="3770" y="48935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" name="Google Shape;2450;p57">
              <a:extLst>
                <a:ext uri="{FF2B5EF4-FFF2-40B4-BE49-F238E27FC236}">
                  <a16:creationId xmlns:a16="http://schemas.microsoft.com/office/drawing/2014/main" id="{462603EE-FF5B-43AF-938D-E83D0FFE752F}"/>
                </a:ext>
              </a:extLst>
            </p:cNvPr>
            <p:cNvSpPr/>
            <p:nvPr/>
          </p:nvSpPr>
          <p:spPr>
            <a:xfrm>
              <a:off x="4709405" y="1618334"/>
              <a:ext cx="65600" cy="843901"/>
            </a:xfrm>
            <a:custGeom>
              <a:avLst/>
              <a:gdLst/>
              <a:ahLst/>
              <a:cxnLst/>
              <a:rect l="l" t="t" r="r" b="b"/>
              <a:pathLst>
                <a:path w="3804" h="48936" extrusionOk="0">
                  <a:moveTo>
                    <a:pt x="0" y="0"/>
                  </a:moveTo>
                  <a:lnTo>
                    <a:pt x="0" y="48935"/>
                  </a:lnTo>
                  <a:lnTo>
                    <a:pt x="3803" y="48935"/>
                  </a:lnTo>
                  <a:lnTo>
                    <a:pt x="38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1" name="Google Shape;2451;p57">
              <a:extLst>
                <a:ext uri="{FF2B5EF4-FFF2-40B4-BE49-F238E27FC236}">
                  <a16:creationId xmlns:a16="http://schemas.microsoft.com/office/drawing/2014/main" id="{81969A9A-22A5-4E13-AEAF-CA27FBAFCC6C}"/>
                </a:ext>
              </a:extLst>
            </p:cNvPr>
            <p:cNvSpPr/>
            <p:nvPr/>
          </p:nvSpPr>
          <p:spPr>
            <a:xfrm>
              <a:off x="5330088" y="1585534"/>
              <a:ext cx="65031" cy="904880"/>
            </a:xfrm>
            <a:custGeom>
              <a:avLst/>
              <a:gdLst/>
              <a:ahLst/>
              <a:cxnLst/>
              <a:rect l="l" t="t" r="r" b="b"/>
              <a:pathLst>
                <a:path w="3771" h="52472" extrusionOk="0">
                  <a:moveTo>
                    <a:pt x="1" y="1"/>
                  </a:moveTo>
                  <a:lnTo>
                    <a:pt x="1" y="52472"/>
                  </a:lnTo>
                  <a:lnTo>
                    <a:pt x="3770" y="5247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2" name="Google Shape;2452;p57">
              <a:extLst>
                <a:ext uri="{FF2B5EF4-FFF2-40B4-BE49-F238E27FC236}">
                  <a16:creationId xmlns:a16="http://schemas.microsoft.com/office/drawing/2014/main" id="{8239BAB7-1C60-439C-ABE2-31681204A971}"/>
                </a:ext>
              </a:extLst>
            </p:cNvPr>
            <p:cNvSpPr/>
            <p:nvPr/>
          </p:nvSpPr>
          <p:spPr>
            <a:xfrm>
              <a:off x="4732410" y="1585534"/>
              <a:ext cx="65031" cy="904880"/>
            </a:xfrm>
            <a:custGeom>
              <a:avLst/>
              <a:gdLst/>
              <a:ahLst/>
              <a:cxnLst/>
              <a:rect l="l" t="t" r="r" b="b"/>
              <a:pathLst>
                <a:path w="3771" h="52472" extrusionOk="0">
                  <a:moveTo>
                    <a:pt x="1" y="1"/>
                  </a:moveTo>
                  <a:lnTo>
                    <a:pt x="1" y="52472"/>
                  </a:lnTo>
                  <a:lnTo>
                    <a:pt x="3770" y="5247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3" name="Google Shape;2453;p57">
              <a:extLst>
                <a:ext uri="{FF2B5EF4-FFF2-40B4-BE49-F238E27FC236}">
                  <a16:creationId xmlns:a16="http://schemas.microsoft.com/office/drawing/2014/main" id="{46FC4574-697D-4EF8-8BB3-E3D652E35296}"/>
                </a:ext>
              </a:extLst>
            </p:cNvPr>
            <p:cNvSpPr/>
            <p:nvPr/>
          </p:nvSpPr>
          <p:spPr>
            <a:xfrm>
              <a:off x="5927765" y="1618334"/>
              <a:ext cx="17849" cy="843901"/>
            </a:xfrm>
            <a:custGeom>
              <a:avLst/>
              <a:gdLst/>
              <a:ahLst/>
              <a:cxnLst/>
              <a:rect l="l" t="t" r="r" b="b"/>
              <a:pathLst>
                <a:path w="1035" h="48936" extrusionOk="0">
                  <a:moveTo>
                    <a:pt x="1" y="0"/>
                  </a:moveTo>
                  <a:lnTo>
                    <a:pt x="1" y="48935"/>
                  </a:lnTo>
                  <a:lnTo>
                    <a:pt x="1035" y="489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4" name="Google Shape;2454;p57">
              <a:extLst>
                <a:ext uri="{FF2B5EF4-FFF2-40B4-BE49-F238E27FC236}">
                  <a16:creationId xmlns:a16="http://schemas.microsoft.com/office/drawing/2014/main" id="{69829FD7-A54B-445D-8525-8669D585059A}"/>
                </a:ext>
              </a:extLst>
            </p:cNvPr>
            <p:cNvSpPr/>
            <p:nvPr/>
          </p:nvSpPr>
          <p:spPr>
            <a:xfrm>
              <a:off x="6289599" y="2373044"/>
              <a:ext cx="247949" cy="408448"/>
            </a:xfrm>
            <a:custGeom>
              <a:avLst/>
              <a:gdLst/>
              <a:ahLst/>
              <a:cxnLst/>
              <a:rect l="l" t="t" r="r" b="b"/>
              <a:pathLst>
                <a:path w="14378" h="23685" extrusionOk="0">
                  <a:moveTo>
                    <a:pt x="10608" y="1"/>
                  </a:moveTo>
                  <a:cubicBezTo>
                    <a:pt x="1" y="10475"/>
                    <a:pt x="7639" y="23684"/>
                    <a:pt x="7639" y="23684"/>
                  </a:cubicBezTo>
                  <a:cubicBezTo>
                    <a:pt x="7639" y="23684"/>
                    <a:pt x="12610" y="22250"/>
                    <a:pt x="12743" y="20182"/>
                  </a:cubicBezTo>
                  <a:cubicBezTo>
                    <a:pt x="12843" y="18147"/>
                    <a:pt x="10775" y="16646"/>
                    <a:pt x="12576" y="14978"/>
                  </a:cubicBezTo>
                  <a:cubicBezTo>
                    <a:pt x="14377" y="13310"/>
                    <a:pt x="11609" y="11309"/>
                    <a:pt x="10975" y="9307"/>
                  </a:cubicBezTo>
                  <a:cubicBezTo>
                    <a:pt x="10375" y="7273"/>
                    <a:pt x="13277" y="6639"/>
                    <a:pt x="13343" y="4237"/>
                  </a:cubicBezTo>
                  <a:cubicBezTo>
                    <a:pt x="13377" y="1802"/>
                    <a:pt x="10608" y="1"/>
                    <a:pt x="106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5" name="Google Shape;2455;p57">
              <a:extLst>
                <a:ext uri="{FF2B5EF4-FFF2-40B4-BE49-F238E27FC236}">
                  <a16:creationId xmlns:a16="http://schemas.microsoft.com/office/drawing/2014/main" id="{9B9269BF-CEC0-40F3-8B1C-F2D7C3630439}"/>
                </a:ext>
              </a:extLst>
            </p:cNvPr>
            <p:cNvSpPr/>
            <p:nvPr/>
          </p:nvSpPr>
          <p:spPr>
            <a:xfrm>
              <a:off x="6229207" y="2447249"/>
              <a:ext cx="266349" cy="371216"/>
            </a:xfrm>
            <a:custGeom>
              <a:avLst/>
              <a:gdLst/>
              <a:ahLst/>
              <a:cxnLst/>
              <a:rect l="l" t="t" r="r" b="b"/>
              <a:pathLst>
                <a:path w="15445" h="21526" extrusionOk="0">
                  <a:moveTo>
                    <a:pt x="2068" y="1"/>
                  </a:moveTo>
                  <a:cubicBezTo>
                    <a:pt x="2068" y="1"/>
                    <a:pt x="0" y="2569"/>
                    <a:pt x="801" y="4871"/>
                  </a:cubicBezTo>
                  <a:cubicBezTo>
                    <a:pt x="1635" y="7139"/>
                    <a:pt x="4603" y="6806"/>
                    <a:pt x="4637" y="8941"/>
                  </a:cubicBezTo>
                  <a:cubicBezTo>
                    <a:pt x="4670" y="11042"/>
                    <a:pt x="2669" y="13811"/>
                    <a:pt x="4937" y="14811"/>
                  </a:cubicBezTo>
                  <a:cubicBezTo>
                    <a:pt x="7172" y="15846"/>
                    <a:pt x="5637" y="17914"/>
                    <a:pt x="6405" y="19815"/>
                  </a:cubicBezTo>
                  <a:cubicBezTo>
                    <a:pt x="7023" y="21374"/>
                    <a:pt x="10498" y="21525"/>
                    <a:pt x="11826" y="21525"/>
                  </a:cubicBezTo>
                  <a:cubicBezTo>
                    <a:pt x="12147" y="21525"/>
                    <a:pt x="12342" y="21516"/>
                    <a:pt x="12342" y="21516"/>
                  </a:cubicBezTo>
                  <a:cubicBezTo>
                    <a:pt x="12342" y="21516"/>
                    <a:pt x="15444" y="6606"/>
                    <a:pt x="206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6" name="Google Shape;2456;p57">
              <a:extLst>
                <a:ext uri="{FF2B5EF4-FFF2-40B4-BE49-F238E27FC236}">
                  <a16:creationId xmlns:a16="http://schemas.microsoft.com/office/drawing/2014/main" id="{B19A125B-B98A-416C-A991-BD1FB338E305}"/>
                </a:ext>
              </a:extLst>
            </p:cNvPr>
            <p:cNvSpPr/>
            <p:nvPr/>
          </p:nvSpPr>
          <p:spPr>
            <a:xfrm>
              <a:off x="6324693" y="2753279"/>
              <a:ext cx="182366" cy="107022"/>
            </a:xfrm>
            <a:custGeom>
              <a:avLst/>
              <a:gdLst/>
              <a:ahLst/>
              <a:cxnLst/>
              <a:rect l="l" t="t" r="r" b="b"/>
              <a:pathLst>
                <a:path w="10575" h="6206" extrusionOk="0">
                  <a:moveTo>
                    <a:pt x="0" y="1"/>
                  </a:moveTo>
                  <a:cubicBezTo>
                    <a:pt x="0" y="1"/>
                    <a:pt x="134" y="6205"/>
                    <a:pt x="5271" y="6205"/>
                  </a:cubicBezTo>
                  <a:cubicBezTo>
                    <a:pt x="10408" y="6205"/>
                    <a:pt x="10575" y="1"/>
                    <a:pt x="105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7" name="Google Shape;2457;p57">
              <a:extLst>
                <a:ext uri="{FF2B5EF4-FFF2-40B4-BE49-F238E27FC236}">
                  <a16:creationId xmlns:a16="http://schemas.microsoft.com/office/drawing/2014/main" id="{0C287192-9309-4843-BEC0-ED1644F8BDF5}"/>
                </a:ext>
              </a:extLst>
            </p:cNvPr>
            <p:cNvSpPr/>
            <p:nvPr/>
          </p:nvSpPr>
          <p:spPr>
            <a:xfrm>
              <a:off x="5709184" y="2776870"/>
              <a:ext cx="239309" cy="83431"/>
            </a:xfrm>
            <a:custGeom>
              <a:avLst/>
              <a:gdLst/>
              <a:ahLst/>
              <a:cxnLst/>
              <a:rect l="l" t="t" r="r" b="b"/>
              <a:pathLst>
                <a:path w="13877" h="4838" extrusionOk="0">
                  <a:moveTo>
                    <a:pt x="0" y="1"/>
                  </a:moveTo>
                  <a:cubicBezTo>
                    <a:pt x="0" y="1"/>
                    <a:pt x="167" y="4837"/>
                    <a:pt x="6938" y="4837"/>
                  </a:cubicBezTo>
                  <a:cubicBezTo>
                    <a:pt x="13677" y="4837"/>
                    <a:pt x="13877" y="1"/>
                    <a:pt x="1387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8" name="Google Shape;2458;p57">
              <a:extLst>
                <a:ext uri="{FF2B5EF4-FFF2-40B4-BE49-F238E27FC236}">
                  <a16:creationId xmlns:a16="http://schemas.microsoft.com/office/drawing/2014/main" id="{37202C7E-5784-4537-858C-365B37BF8CE6}"/>
                </a:ext>
              </a:extLst>
            </p:cNvPr>
            <p:cNvSpPr/>
            <p:nvPr/>
          </p:nvSpPr>
          <p:spPr>
            <a:xfrm>
              <a:off x="5979551" y="2797581"/>
              <a:ext cx="180055" cy="62720"/>
            </a:xfrm>
            <a:custGeom>
              <a:avLst/>
              <a:gdLst/>
              <a:ahLst/>
              <a:cxnLst/>
              <a:rect l="l" t="t" r="r" b="b"/>
              <a:pathLst>
                <a:path w="10441" h="3637" extrusionOk="0">
                  <a:moveTo>
                    <a:pt x="0" y="0"/>
                  </a:moveTo>
                  <a:cubicBezTo>
                    <a:pt x="0" y="0"/>
                    <a:pt x="133" y="3636"/>
                    <a:pt x="5237" y="3636"/>
                  </a:cubicBezTo>
                  <a:cubicBezTo>
                    <a:pt x="10307" y="3636"/>
                    <a:pt x="10441" y="0"/>
                    <a:pt x="1044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9" name="Google Shape;2459;p57">
              <a:extLst>
                <a:ext uri="{FF2B5EF4-FFF2-40B4-BE49-F238E27FC236}">
                  <a16:creationId xmlns:a16="http://schemas.microsoft.com/office/drawing/2014/main" id="{20FB9ACF-55B5-4F66-99AF-21D2F83E6873}"/>
                </a:ext>
              </a:extLst>
            </p:cNvPr>
            <p:cNvSpPr/>
            <p:nvPr/>
          </p:nvSpPr>
          <p:spPr>
            <a:xfrm>
              <a:off x="5594712" y="2912623"/>
              <a:ext cx="196162" cy="787527"/>
            </a:xfrm>
            <a:custGeom>
              <a:avLst/>
              <a:gdLst/>
              <a:ahLst/>
              <a:cxnLst/>
              <a:rect l="l" t="t" r="r" b="b"/>
              <a:pathLst>
                <a:path w="11375" h="45667" extrusionOk="0">
                  <a:moveTo>
                    <a:pt x="0" y="1"/>
                  </a:moveTo>
                  <a:lnTo>
                    <a:pt x="0" y="45667"/>
                  </a:lnTo>
                  <a:lnTo>
                    <a:pt x="11375" y="45667"/>
                  </a:lnTo>
                  <a:lnTo>
                    <a:pt x="1137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0" name="Google Shape;2460;p57">
              <a:extLst>
                <a:ext uri="{FF2B5EF4-FFF2-40B4-BE49-F238E27FC236}">
                  <a16:creationId xmlns:a16="http://schemas.microsoft.com/office/drawing/2014/main" id="{B1D68872-337E-411A-B530-403620FA842E}"/>
                </a:ext>
              </a:extLst>
            </p:cNvPr>
            <p:cNvSpPr/>
            <p:nvPr/>
          </p:nvSpPr>
          <p:spPr>
            <a:xfrm>
              <a:off x="5632099" y="3700133"/>
              <a:ext cx="968721" cy="54098"/>
            </a:xfrm>
            <a:custGeom>
              <a:avLst/>
              <a:gdLst/>
              <a:ahLst/>
              <a:cxnLst/>
              <a:rect l="l" t="t" r="r" b="b"/>
              <a:pathLst>
                <a:path w="56174" h="3137" extrusionOk="0">
                  <a:moveTo>
                    <a:pt x="0" y="1"/>
                  </a:moveTo>
                  <a:lnTo>
                    <a:pt x="0" y="3136"/>
                  </a:lnTo>
                  <a:lnTo>
                    <a:pt x="56174" y="3136"/>
                  </a:lnTo>
                  <a:lnTo>
                    <a:pt x="5617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1" name="Google Shape;2461;p57">
              <a:extLst>
                <a:ext uri="{FF2B5EF4-FFF2-40B4-BE49-F238E27FC236}">
                  <a16:creationId xmlns:a16="http://schemas.microsoft.com/office/drawing/2014/main" id="{4973A861-90BC-4F4D-B0F8-BDC01F2A0CBC}"/>
                </a:ext>
              </a:extLst>
            </p:cNvPr>
            <p:cNvSpPr/>
            <p:nvPr/>
          </p:nvSpPr>
          <p:spPr>
            <a:xfrm>
              <a:off x="5790857" y="2912623"/>
              <a:ext cx="847937" cy="787527"/>
            </a:xfrm>
            <a:custGeom>
              <a:avLst/>
              <a:gdLst/>
              <a:ahLst/>
              <a:cxnLst/>
              <a:rect l="l" t="t" r="r" b="b"/>
              <a:pathLst>
                <a:path w="49170" h="45667" extrusionOk="0">
                  <a:moveTo>
                    <a:pt x="1" y="1"/>
                  </a:moveTo>
                  <a:lnTo>
                    <a:pt x="1" y="45667"/>
                  </a:lnTo>
                  <a:lnTo>
                    <a:pt x="49169" y="45667"/>
                  </a:lnTo>
                  <a:lnTo>
                    <a:pt x="4916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2" name="Google Shape;2462;p57">
              <a:extLst>
                <a:ext uri="{FF2B5EF4-FFF2-40B4-BE49-F238E27FC236}">
                  <a16:creationId xmlns:a16="http://schemas.microsoft.com/office/drawing/2014/main" id="{53AAE76F-4EB3-4CFA-A6F9-9416B1D26483}"/>
                </a:ext>
              </a:extLst>
            </p:cNvPr>
            <p:cNvSpPr/>
            <p:nvPr/>
          </p:nvSpPr>
          <p:spPr>
            <a:xfrm>
              <a:off x="5868528" y="2988570"/>
              <a:ext cx="693180" cy="279576"/>
            </a:xfrm>
            <a:custGeom>
              <a:avLst/>
              <a:gdLst/>
              <a:ahLst/>
              <a:cxnLst/>
              <a:rect l="l" t="t" r="r" b="b"/>
              <a:pathLst>
                <a:path w="40196" h="16212" extrusionOk="0">
                  <a:moveTo>
                    <a:pt x="0" y="0"/>
                  </a:moveTo>
                  <a:lnTo>
                    <a:pt x="0" y="16212"/>
                  </a:lnTo>
                  <a:lnTo>
                    <a:pt x="40195" y="16212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3" name="Google Shape;2463;p57">
              <a:extLst>
                <a:ext uri="{FF2B5EF4-FFF2-40B4-BE49-F238E27FC236}">
                  <a16:creationId xmlns:a16="http://schemas.microsoft.com/office/drawing/2014/main" id="{4E846ECC-99F6-4496-BEA4-64E5ED9F8536}"/>
                </a:ext>
              </a:extLst>
            </p:cNvPr>
            <p:cNvSpPr/>
            <p:nvPr/>
          </p:nvSpPr>
          <p:spPr>
            <a:xfrm>
              <a:off x="5868528" y="3318760"/>
              <a:ext cx="693180" cy="279576"/>
            </a:xfrm>
            <a:custGeom>
              <a:avLst/>
              <a:gdLst/>
              <a:ahLst/>
              <a:cxnLst/>
              <a:rect l="l" t="t" r="r" b="b"/>
              <a:pathLst>
                <a:path w="40196" h="16212" extrusionOk="0">
                  <a:moveTo>
                    <a:pt x="0" y="0"/>
                  </a:moveTo>
                  <a:lnTo>
                    <a:pt x="0" y="16212"/>
                  </a:lnTo>
                  <a:lnTo>
                    <a:pt x="40195" y="16212"/>
                  </a:lnTo>
                  <a:lnTo>
                    <a:pt x="4019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4" name="Google Shape;2464;p57">
              <a:extLst>
                <a:ext uri="{FF2B5EF4-FFF2-40B4-BE49-F238E27FC236}">
                  <a16:creationId xmlns:a16="http://schemas.microsoft.com/office/drawing/2014/main" id="{3D71C845-E179-4068-AB17-C64BAB3C3374}"/>
                </a:ext>
              </a:extLst>
            </p:cNvPr>
            <p:cNvSpPr/>
            <p:nvPr/>
          </p:nvSpPr>
          <p:spPr>
            <a:xfrm>
              <a:off x="6118184" y="2981085"/>
              <a:ext cx="193868" cy="37973"/>
            </a:xfrm>
            <a:custGeom>
              <a:avLst/>
              <a:gdLst/>
              <a:ahLst/>
              <a:cxnLst/>
              <a:rect l="l" t="t" r="r" b="b"/>
              <a:pathLst>
                <a:path w="11242" h="2202" extrusionOk="0">
                  <a:moveTo>
                    <a:pt x="1101" y="0"/>
                  </a:moveTo>
                  <a:cubicBezTo>
                    <a:pt x="467" y="0"/>
                    <a:pt x="0" y="501"/>
                    <a:pt x="0" y="1101"/>
                  </a:cubicBezTo>
                  <a:cubicBezTo>
                    <a:pt x="0" y="1702"/>
                    <a:pt x="467" y="2202"/>
                    <a:pt x="1101" y="2202"/>
                  </a:cubicBezTo>
                  <a:lnTo>
                    <a:pt x="10141" y="2202"/>
                  </a:lnTo>
                  <a:cubicBezTo>
                    <a:pt x="10741" y="2202"/>
                    <a:pt x="11241" y="1702"/>
                    <a:pt x="11241" y="1101"/>
                  </a:cubicBezTo>
                  <a:cubicBezTo>
                    <a:pt x="11241" y="501"/>
                    <a:pt x="10741" y="0"/>
                    <a:pt x="1014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5" name="Google Shape;2465;p57">
              <a:extLst>
                <a:ext uri="{FF2B5EF4-FFF2-40B4-BE49-F238E27FC236}">
                  <a16:creationId xmlns:a16="http://schemas.microsoft.com/office/drawing/2014/main" id="{5CBBAFE9-A587-47E0-A0E2-49C5BD16567B}"/>
                </a:ext>
              </a:extLst>
            </p:cNvPr>
            <p:cNvSpPr/>
            <p:nvPr/>
          </p:nvSpPr>
          <p:spPr>
            <a:xfrm>
              <a:off x="6118184" y="3311275"/>
              <a:ext cx="193868" cy="38560"/>
            </a:xfrm>
            <a:custGeom>
              <a:avLst/>
              <a:gdLst/>
              <a:ahLst/>
              <a:cxnLst/>
              <a:rect l="l" t="t" r="r" b="b"/>
              <a:pathLst>
                <a:path w="11242" h="2236" extrusionOk="0">
                  <a:moveTo>
                    <a:pt x="1101" y="0"/>
                  </a:moveTo>
                  <a:cubicBezTo>
                    <a:pt x="467" y="0"/>
                    <a:pt x="0" y="501"/>
                    <a:pt x="0" y="1101"/>
                  </a:cubicBezTo>
                  <a:cubicBezTo>
                    <a:pt x="0" y="1735"/>
                    <a:pt x="467" y="2235"/>
                    <a:pt x="1101" y="2235"/>
                  </a:cubicBezTo>
                  <a:lnTo>
                    <a:pt x="10141" y="2235"/>
                  </a:lnTo>
                  <a:cubicBezTo>
                    <a:pt x="10741" y="2235"/>
                    <a:pt x="11241" y="1735"/>
                    <a:pt x="11241" y="1101"/>
                  </a:cubicBezTo>
                  <a:cubicBezTo>
                    <a:pt x="11241" y="501"/>
                    <a:pt x="10741" y="0"/>
                    <a:pt x="1014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6" name="Google Shape;2466;p57">
              <a:extLst>
                <a:ext uri="{FF2B5EF4-FFF2-40B4-BE49-F238E27FC236}">
                  <a16:creationId xmlns:a16="http://schemas.microsoft.com/office/drawing/2014/main" id="{CDF70A73-E040-43AD-A599-6D3C5CA27F10}"/>
                </a:ext>
              </a:extLst>
            </p:cNvPr>
            <p:cNvSpPr/>
            <p:nvPr/>
          </p:nvSpPr>
          <p:spPr>
            <a:xfrm>
              <a:off x="5790857" y="2860284"/>
              <a:ext cx="873821" cy="52356"/>
            </a:xfrm>
            <a:custGeom>
              <a:avLst/>
              <a:gdLst/>
              <a:ahLst/>
              <a:cxnLst/>
              <a:rect l="l" t="t" r="r" b="b"/>
              <a:pathLst>
                <a:path w="50671" h="3036" extrusionOk="0">
                  <a:moveTo>
                    <a:pt x="1" y="0"/>
                  </a:moveTo>
                  <a:lnTo>
                    <a:pt x="1" y="3036"/>
                  </a:lnTo>
                  <a:lnTo>
                    <a:pt x="50670" y="3036"/>
                  </a:lnTo>
                  <a:lnTo>
                    <a:pt x="506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7" name="Google Shape;2467;p57">
              <a:extLst>
                <a:ext uri="{FF2B5EF4-FFF2-40B4-BE49-F238E27FC236}">
                  <a16:creationId xmlns:a16="http://schemas.microsoft.com/office/drawing/2014/main" id="{70EF3387-D05C-44F3-BCF6-60FB953D5EE3}"/>
                </a:ext>
              </a:extLst>
            </p:cNvPr>
            <p:cNvSpPr/>
            <p:nvPr/>
          </p:nvSpPr>
          <p:spPr>
            <a:xfrm>
              <a:off x="5567086" y="2860284"/>
              <a:ext cx="223788" cy="52356"/>
            </a:xfrm>
            <a:custGeom>
              <a:avLst/>
              <a:gdLst/>
              <a:ahLst/>
              <a:cxnLst/>
              <a:rect l="l" t="t" r="r" b="b"/>
              <a:pathLst>
                <a:path w="12977" h="3036" extrusionOk="0">
                  <a:moveTo>
                    <a:pt x="1" y="0"/>
                  </a:moveTo>
                  <a:lnTo>
                    <a:pt x="1" y="3036"/>
                  </a:lnTo>
                  <a:lnTo>
                    <a:pt x="12977" y="3036"/>
                  </a:lnTo>
                  <a:lnTo>
                    <a:pt x="129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8" name="Google Shape;2468;p57">
              <a:extLst>
                <a:ext uri="{FF2B5EF4-FFF2-40B4-BE49-F238E27FC236}">
                  <a16:creationId xmlns:a16="http://schemas.microsoft.com/office/drawing/2014/main" id="{F016BFEC-F18D-4CC7-950D-DD028485BAA5}"/>
                </a:ext>
              </a:extLst>
            </p:cNvPr>
            <p:cNvSpPr/>
            <p:nvPr/>
          </p:nvSpPr>
          <p:spPr>
            <a:xfrm>
              <a:off x="6195838" y="1705766"/>
              <a:ext cx="425124" cy="490120"/>
            </a:xfrm>
            <a:custGeom>
              <a:avLst/>
              <a:gdLst/>
              <a:ahLst/>
              <a:cxnLst/>
              <a:rect l="l" t="t" r="r" b="b"/>
              <a:pathLst>
                <a:path w="24652" h="28421" extrusionOk="0">
                  <a:moveTo>
                    <a:pt x="0" y="0"/>
                  </a:moveTo>
                  <a:lnTo>
                    <a:pt x="0" y="28421"/>
                  </a:lnTo>
                  <a:lnTo>
                    <a:pt x="24651" y="28421"/>
                  </a:lnTo>
                  <a:lnTo>
                    <a:pt x="246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9" name="Google Shape;2469;p57">
              <a:extLst>
                <a:ext uri="{FF2B5EF4-FFF2-40B4-BE49-F238E27FC236}">
                  <a16:creationId xmlns:a16="http://schemas.microsoft.com/office/drawing/2014/main" id="{DEE7DB35-92B6-47FA-8ECF-FB8EF9498987}"/>
                </a:ext>
              </a:extLst>
            </p:cNvPr>
            <p:cNvSpPr/>
            <p:nvPr/>
          </p:nvSpPr>
          <p:spPr>
            <a:xfrm>
              <a:off x="6208496" y="1705766"/>
              <a:ext cx="460786" cy="490120"/>
            </a:xfrm>
            <a:custGeom>
              <a:avLst/>
              <a:gdLst/>
              <a:ahLst/>
              <a:cxnLst/>
              <a:rect l="l" t="t" r="r" b="b"/>
              <a:pathLst>
                <a:path w="26720" h="28421" extrusionOk="0">
                  <a:moveTo>
                    <a:pt x="0" y="0"/>
                  </a:moveTo>
                  <a:lnTo>
                    <a:pt x="0" y="28421"/>
                  </a:lnTo>
                  <a:lnTo>
                    <a:pt x="26719" y="28421"/>
                  </a:lnTo>
                  <a:lnTo>
                    <a:pt x="2671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0" name="Google Shape;2470;p57">
              <a:extLst>
                <a:ext uri="{FF2B5EF4-FFF2-40B4-BE49-F238E27FC236}">
                  <a16:creationId xmlns:a16="http://schemas.microsoft.com/office/drawing/2014/main" id="{A9B151BB-BB6F-449C-B000-C27ABA0E3952}"/>
                </a:ext>
              </a:extLst>
            </p:cNvPr>
            <p:cNvSpPr/>
            <p:nvPr/>
          </p:nvSpPr>
          <p:spPr>
            <a:xfrm>
              <a:off x="6247039" y="1744308"/>
              <a:ext cx="383701" cy="413035"/>
            </a:xfrm>
            <a:custGeom>
              <a:avLst/>
              <a:gdLst/>
              <a:ahLst/>
              <a:cxnLst/>
              <a:rect l="l" t="t" r="r" b="b"/>
              <a:pathLst>
                <a:path w="22250" h="23951" extrusionOk="0">
                  <a:moveTo>
                    <a:pt x="0" y="0"/>
                  </a:moveTo>
                  <a:lnTo>
                    <a:pt x="0" y="23951"/>
                  </a:lnTo>
                  <a:lnTo>
                    <a:pt x="22249" y="23951"/>
                  </a:lnTo>
                  <a:lnTo>
                    <a:pt x="22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1" name="Google Shape;2471;p57">
              <a:extLst>
                <a:ext uri="{FF2B5EF4-FFF2-40B4-BE49-F238E27FC236}">
                  <a16:creationId xmlns:a16="http://schemas.microsoft.com/office/drawing/2014/main" id="{D9A005F3-50B2-4D30-A0E6-DB7B654551B2}"/>
                </a:ext>
              </a:extLst>
            </p:cNvPr>
            <p:cNvSpPr/>
            <p:nvPr/>
          </p:nvSpPr>
          <p:spPr>
            <a:xfrm>
              <a:off x="6340213" y="1844398"/>
              <a:ext cx="197335" cy="212855"/>
            </a:xfrm>
            <a:custGeom>
              <a:avLst/>
              <a:gdLst/>
              <a:ahLst/>
              <a:cxnLst/>
              <a:rect l="l" t="t" r="r" b="b"/>
              <a:pathLst>
                <a:path w="11443" h="12343" extrusionOk="0">
                  <a:moveTo>
                    <a:pt x="1936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1" y="10375"/>
                  </a:lnTo>
                  <a:cubicBezTo>
                    <a:pt x="1" y="11475"/>
                    <a:pt x="868" y="12343"/>
                    <a:pt x="1936" y="12343"/>
                  </a:cubicBezTo>
                  <a:lnTo>
                    <a:pt x="9508" y="12343"/>
                  </a:lnTo>
                  <a:cubicBezTo>
                    <a:pt x="10575" y="12343"/>
                    <a:pt x="11442" y="11475"/>
                    <a:pt x="11442" y="10375"/>
                  </a:cubicBezTo>
                  <a:lnTo>
                    <a:pt x="11442" y="1969"/>
                  </a:lnTo>
                  <a:cubicBezTo>
                    <a:pt x="11442" y="868"/>
                    <a:pt x="10575" y="1"/>
                    <a:pt x="950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2" name="Google Shape;2472;p57">
              <a:extLst>
                <a:ext uri="{FF2B5EF4-FFF2-40B4-BE49-F238E27FC236}">
                  <a16:creationId xmlns:a16="http://schemas.microsoft.com/office/drawing/2014/main" id="{1819F3CC-EBE1-47E1-A5C6-0E604AED03D2}"/>
                </a:ext>
              </a:extLst>
            </p:cNvPr>
            <p:cNvSpPr/>
            <p:nvPr/>
          </p:nvSpPr>
          <p:spPr>
            <a:xfrm>
              <a:off x="5489431" y="3298048"/>
              <a:ext cx="49493" cy="456182"/>
            </a:xfrm>
            <a:custGeom>
              <a:avLst/>
              <a:gdLst/>
              <a:ahLst/>
              <a:cxnLst/>
              <a:rect l="l" t="t" r="r" b="b"/>
              <a:pathLst>
                <a:path w="2870" h="26453" extrusionOk="0">
                  <a:moveTo>
                    <a:pt x="1" y="0"/>
                  </a:moveTo>
                  <a:lnTo>
                    <a:pt x="1" y="26452"/>
                  </a:lnTo>
                  <a:lnTo>
                    <a:pt x="2869" y="2645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3" name="Google Shape;2473;p57">
              <a:extLst>
                <a:ext uri="{FF2B5EF4-FFF2-40B4-BE49-F238E27FC236}">
                  <a16:creationId xmlns:a16="http://schemas.microsoft.com/office/drawing/2014/main" id="{0CB27C72-A237-4ABD-AEB5-39FA895DA345}"/>
                </a:ext>
              </a:extLst>
            </p:cNvPr>
            <p:cNvSpPr/>
            <p:nvPr/>
          </p:nvSpPr>
          <p:spPr>
            <a:xfrm>
              <a:off x="5514178" y="3298048"/>
              <a:ext cx="24747" cy="456182"/>
            </a:xfrm>
            <a:custGeom>
              <a:avLst/>
              <a:gdLst/>
              <a:ahLst/>
              <a:cxnLst/>
              <a:rect l="l" t="t" r="r" b="b"/>
              <a:pathLst>
                <a:path w="1435" h="26453" extrusionOk="0">
                  <a:moveTo>
                    <a:pt x="0" y="0"/>
                  </a:moveTo>
                  <a:lnTo>
                    <a:pt x="0" y="26452"/>
                  </a:lnTo>
                  <a:lnTo>
                    <a:pt x="1434" y="2645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4" name="Google Shape;2474;p57">
              <a:extLst>
                <a:ext uri="{FF2B5EF4-FFF2-40B4-BE49-F238E27FC236}">
                  <a16:creationId xmlns:a16="http://schemas.microsoft.com/office/drawing/2014/main" id="{69F3DD75-4936-4CD2-A243-9E9C8B6E0356}"/>
                </a:ext>
              </a:extLst>
            </p:cNvPr>
            <p:cNvSpPr/>
            <p:nvPr/>
          </p:nvSpPr>
          <p:spPr>
            <a:xfrm>
              <a:off x="4831362" y="3399863"/>
              <a:ext cx="536147" cy="248518"/>
            </a:xfrm>
            <a:custGeom>
              <a:avLst/>
              <a:gdLst/>
              <a:ahLst/>
              <a:cxnLst/>
              <a:rect l="l" t="t" r="r" b="b"/>
              <a:pathLst>
                <a:path w="31090" h="14411" extrusionOk="0">
                  <a:moveTo>
                    <a:pt x="3870" y="0"/>
                  </a:moveTo>
                  <a:cubicBezTo>
                    <a:pt x="3870" y="568"/>
                    <a:pt x="4136" y="1135"/>
                    <a:pt x="4570" y="1502"/>
                  </a:cubicBezTo>
                  <a:lnTo>
                    <a:pt x="2635" y="1502"/>
                  </a:lnTo>
                  <a:cubicBezTo>
                    <a:pt x="1168" y="1502"/>
                    <a:pt x="0" y="2669"/>
                    <a:pt x="0" y="4137"/>
                  </a:cubicBezTo>
                  <a:lnTo>
                    <a:pt x="0" y="11776"/>
                  </a:lnTo>
                  <a:cubicBezTo>
                    <a:pt x="0" y="13243"/>
                    <a:pt x="1168" y="14411"/>
                    <a:pt x="2635" y="14411"/>
                  </a:cubicBezTo>
                  <a:lnTo>
                    <a:pt x="28487" y="14411"/>
                  </a:lnTo>
                  <a:cubicBezTo>
                    <a:pt x="29922" y="14411"/>
                    <a:pt x="31089" y="13243"/>
                    <a:pt x="31089" y="11776"/>
                  </a:cubicBezTo>
                  <a:lnTo>
                    <a:pt x="31089" y="4137"/>
                  </a:lnTo>
                  <a:cubicBezTo>
                    <a:pt x="31089" y="2669"/>
                    <a:pt x="29922" y="1502"/>
                    <a:pt x="28487" y="1502"/>
                  </a:cubicBezTo>
                  <a:lnTo>
                    <a:pt x="26519" y="1502"/>
                  </a:lnTo>
                  <a:cubicBezTo>
                    <a:pt x="26953" y="1135"/>
                    <a:pt x="27186" y="568"/>
                    <a:pt x="2718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5" name="Google Shape;2475;p57">
              <a:extLst>
                <a:ext uri="{FF2B5EF4-FFF2-40B4-BE49-F238E27FC236}">
                  <a16:creationId xmlns:a16="http://schemas.microsoft.com/office/drawing/2014/main" id="{92AB9516-897C-4C92-BE45-66D89F6CDEA2}"/>
                </a:ext>
              </a:extLst>
            </p:cNvPr>
            <p:cNvSpPr/>
            <p:nvPr/>
          </p:nvSpPr>
          <p:spPr>
            <a:xfrm>
              <a:off x="4649583" y="3522958"/>
              <a:ext cx="331363" cy="125423"/>
            </a:xfrm>
            <a:custGeom>
              <a:avLst/>
              <a:gdLst/>
              <a:ahLst/>
              <a:cxnLst/>
              <a:rect l="l" t="t" r="r" b="b"/>
              <a:pathLst>
                <a:path w="19215" h="7273" extrusionOk="0">
                  <a:moveTo>
                    <a:pt x="1768" y="1"/>
                  </a:moveTo>
                  <a:cubicBezTo>
                    <a:pt x="768" y="1"/>
                    <a:pt x="0" y="801"/>
                    <a:pt x="0" y="1769"/>
                  </a:cubicBezTo>
                  <a:lnTo>
                    <a:pt x="0" y="5505"/>
                  </a:lnTo>
                  <a:cubicBezTo>
                    <a:pt x="0" y="6472"/>
                    <a:pt x="768" y="7273"/>
                    <a:pt x="1768" y="7273"/>
                  </a:cubicBezTo>
                  <a:lnTo>
                    <a:pt x="17446" y="7273"/>
                  </a:lnTo>
                  <a:cubicBezTo>
                    <a:pt x="18413" y="7273"/>
                    <a:pt x="19214" y="6472"/>
                    <a:pt x="19214" y="5505"/>
                  </a:cubicBezTo>
                  <a:lnTo>
                    <a:pt x="19214" y="1769"/>
                  </a:lnTo>
                  <a:cubicBezTo>
                    <a:pt x="19214" y="801"/>
                    <a:pt x="18413" y="1"/>
                    <a:pt x="1744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6" name="Google Shape;2476;p57">
              <a:extLst>
                <a:ext uri="{FF2B5EF4-FFF2-40B4-BE49-F238E27FC236}">
                  <a16:creationId xmlns:a16="http://schemas.microsoft.com/office/drawing/2014/main" id="{A15D3357-FDDE-4DFD-897E-5C3164526D3A}"/>
                </a:ext>
              </a:extLst>
            </p:cNvPr>
            <p:cNvSpPr/>
            <p:nvPr/>
          </p:nvSpPr>
          <p:spPr>
            <a:xfrm>
              <a:off x="4649583" y="3495349"/>
              <a:ext cx="331363" cy="32231"/>
            </a:xfrm>
            <a:custGeom>
              <a:avLst/>
              <a:gdLst/>
              <a:ahLst/>
              <a:cxnLst/>
              <a:rect l="l" t="t" r="r" b="b"/>
              <a:pathLst>
                <a:path w="19215" h="1869" extrusionOk="0">
                  <a:moveTo>
                    <a:pt x="567" y="1"/>
                  </a:moveTo>
                  <a:cubicBezTo>
                    <a:pt x="267" y="1"/>
                    <a:pt x="0" y="268"/>
                    <a:pt x="0" y="601"/>
                  </a:cubicBezTo>
                  <a:lnTo>
                    <a:pt x="0" y="1268"/>
                  </a:lnTo>
                  <a:cubicBezTo>
                    <a:pt x="0" y="1602"/>
                    <a:pt x="267" y="1869"/>
                    <a:pt x="567" y="1869"/>
                  </a:cubicBezTo>
                  <a:lnTo>
                    <a:pt x="18614" y="1869"/>
                  </a:lnTo>
                  <a:cubicBezTo>
                    <a:pt x="18947" y="1869"/>
                    <a:pt x="19214" y="1602"/>
                    <a:pt x="19214" y="1268"/>
                  </a:cubicBezTo>
                  <a:lnTo>
                    <a:pt x="19214" y="601"/>
                  </a:lnTo>
                  <a:cubicBezTo>
                    <a:pt x="19214" y="268"/>
                    <a:pt x="18947" y="1"/>
                    <a:pt x="186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7" name="Google Shape;2477;p57">
              <a:extLst>
                <a:ext uri="{FF2B5EF4-FFF2-40B4-BE49-F238E27FC236}">
                  <a16:creationId xmlns:a16="http://schemas.microsoft.com/office/drawing/2014/main" id="{3421429C-D91A-481E-8E45-3D5C24681F8D}"/>
                </a:ext>
              </a:extLst>
            </p:cNvPr>
            <p:cNvSpPr/>
            <p:nvPr/>
          </p:nvSpPr>
          <p:spPr>
            <a:xfrm>
              <a:off x="5011400" y="3093833"/>
              <a:ext cx="363007" cy="151308"/>
            </a:xfrm>
            <a:custGeom>
              <a:avLst/>
              <a:gdLst/>
              <a:ahLst/>
              <a:cxnLst/>
              <a:rect l="l" t="t" r="r" b="b"/>
              <a:pathLst>
                <a:path w="21050" h="8774" extrusionOk="0">
                  <a:moveTo>
                    <a:pt x="1" y="0"/>
                  </a:moveTo>
                  <a:cubicBezTo>
                    <a:pt x="1" y="0"/>
                    <a:pt x="268" y="8773"/>
                    <a:pt x="10542" y="8773"/>
                  </a:cubicBezTo>
                  <a:cubicBezTo>
                    <a:pt x="20782" y="8773"/>
                    <a:pt x="21049" y="0"/>
                    <a:pt x="2104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8" name="Google Shape;2478;p57">
              <a:extLst>
                <a:ext uri="{FF2B5EF4-FFF2-40B4-BE49-F238E27FC236}">
                  <a16:creationId xmlns:a16="http://schemas.microsoft.com/office/drawing/2014/main" id="{6F9464B6-A576-4AA1-8418-11830E83525E}"/>
                </a:ext>
              </a:extLst>
            </p:cNvPr>
            <p:cNvSpPr/>
            <p:nvPr/>
          </p:nvSpPr>
          <p:spPr>
            <a:xfrm>
              <a:off x="4158324" y="3245124"/>
              <a:ext cx="220339" cy="52942"/>
            </a:xfrm>
            <a:custGeom>
              <a:avLst/>
              <a:gdLst/>
              <a:ahLst/>
              <a:cxnLst/>
              <a:rect l="l" t="t" r="r" b="b"/>
              <a:pathLst>
                <a:path w="12777" h="3070" extrusionOk="0">
                  <a:moveTo>
                    <a:pt x="0" y="0"/>
                  </a:moveTo>
                  <a:lnTo>
                    <a:pt x="0" y="3069"/>
                  </a:lnTo>
                  <a:lnTo>
                    <a:pt x="12776" y="3069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9" name="Google Shape;2479;p57">
              <a:extLst>
                <a:ext uri="{FF2B5EF4-FFF2-40B4-BE49-F238E27FC236}">
                  <a16:creationId xmlns:a16="http://schemas.microsoft.com/office/drawing/2014/main" id="{D92085C1-DCAA-42F7-913A-152B2D685953}"/>
                </a:ext>
              </a:extLst>
            </p:cNvPr>
            <p:cNvSpPr/>
            <p:nvPr/>
          </p:nvSpPr>
          <p:spPr>
            <a:xfrm>
              <a:off x="4379215" y="3245124"/>
              <a:ext cx="1330555" cy="52356"/>
            </a:xfrm>
            <a:custGeom>
              <a:avLst/>
              <a:gdLst/>
              <a:ahLst/>
              <a:cxnLst/>
              <a:rect l="l" t="t" r="r" b="b"/>
              <a:pathLst>
                <a:path w="77156" h="3036" extrusionOk="0">
                  <a:moveTo>
                    <a:pt x="0" y="0"/>
                  </a:moveTo>
                  <a:lnTo>
                    <a:pt x="0" y="3036"/>
                  </a:lnTo>
                  <a:lnTo>
                    <a:pt x="77156" y="3036"/>
                  </a:lnTo>
                  <a:lnTo>
                    <a:pt x="771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0" name="Google Shape;2480;p57">
              <a:extLst>
                <a:ext uri="{FF2B5EF4-FFF2-40B4-BE49-F238E27FC236}">
                  <a16:creationId xmlns:a16="http://schemas.microsoft.com/office/drawing/2014/main" id="{EE1E39B7-93DF-40C6-9A98-4BF1186D80C1}"/>
                </a:ext>
              </a:extLst>
            </p:cNvPr>
            <p:cNvSpPr/>
            <p:nvPr/>
          </p:nvSpPr>
          <p:spPr>
            <a:xfrm>
              <a:off x="4158324" y="3648363"/>
              <a:ext cx="220339" cy="52942"/>
            </a:xfrm>
            <a:custGeom>
              <a:avLst/>
              <a:gdLst/>
              <a:ahLst/>
              <a:cxnLst/>
              <a:rect l="l" t="t" r="r" b="b"/>
              <a:pathLst>
                <a:path w="12777" h="3070" extrusionOk="0">
                  <a:moveTo>
                    <a:pt x="0" y="1"/>
                  </a:moveTo>
                  <a:lnTo>
                    <a:pt x="0" y="3070"/>
                  </a:lnTo>
                  <a:lnTo>
                    <a:pt x="12776" y="3070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1" name="Google Shape;2481;p57">
              <a:extLst>
                <a:ext uri="{FF2B5EF4-FFF2-40B4-BE49-F238E27FC236}">
                  <a16:creationId xmlns:a16="http://schemas.microsoft.com/office/drawing/2014/main" id="{85D096A6-6B03-45FD-AADE-14658942185E}"/>
                </a:ext>
              </a:extLst>
            </p:cNvPr>
            <p:cNvSpPr/>
            <p:nvPr/>
          </p:nvSpPr>
          <p:spPr>
            <a:xfrm>
              <a:off x="4158324" y="3298048"/>
              <a:ext cx="49493" cy="456182"/>
            </a:xfrm>
            <a:custGeom>
              <a:avLst/>
              <a:gdLst/>
              <a:ahLst/>
              <a:cxnLst/>
              <a:rect l="l" t="t" r="r" b="b"/>
              <a:pathLst>
                <a:path w="2870" h="26453" extrusionOk="0">
                  <a:moveTo>
                    <a:pt x="0" y="0"/>
                  </a:moveTo>
                  <a:lnTo>
                    <a:pt x="0" y="26452"/>
                  </a:lnTo>
                  <a:lnTo>
                    <a:pt x="2869" y="2645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2" name="Google Shape;2482;p57">
              <a:extLst>
                <a:ext uri="{FF2B5EF4-FFF2-40B4-BE49-F238E27FC236}">
                  <a16:creationId xmlns:a16="http://schemas.microsoft.com/office/drawing/2014/main" id="{777030C8-4B0C-4B3D-90FC-1A421E936C6A}"/>
                </a:ext>
              </a:extLst>
            </p:cNvPr>
            <p:cNvSpPr/>
            <p:nvPr/>
          </p:nvSpPr>
          <p:spPr>
            <a:xfrm>
              <a:off x="4183054" y="3298048"/>
              <a:ext cx="24764" cy="456182"/>
            </a:xfrm>
            <a:custGeom>
              <a:avLst/>
              <a:gdLst/>
              <a:ahLst/>
              <a:cxnLst/>
              <a:rect l="l" t="t" r="r" b="b"/>
              <a:pathLst>
                <a:path w="1436" h="26453" extrusionOk="0">
                  <a:moveTo>
                    <a:pt x="1" y="0"/>
                  </a:moveTo>
                  <a:lnTo>
                    <a:pt x="1" y="26452"/>
                  </a:lnTo>
                  <a:lnTo>
                    <a:pt x="1435" y="2645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3" name="Google Shape;2483;p57">
              <a:extLst>
                <a:ext uri="{FF2B5EF4-FFF2-40B4-BE49-F238E27FC236}">
                  <a16:creationId xmlns:a16="http://schemas.microsoft.com/office/drawing/2014/main" id="{BAD297E7-8B78-4D56-8EC6-D3650BEF4CD3}"/>
                </a:ext>
              </a:extLst>
            </p:cNvPr>
            <p:cNvSpPr/>
            <p:nvPr/>
          </p:nvSpPr>
          <p:spPr>
            <a:xfrm>
              <a:off x="4354486" y="3298048"/>
              <a:ext cx="48907" cy="456182"/>
            </a:xfrm>
            <a:custGeom>
              <a:avLst/>
              <a:gdLst/>
              <a:ahLst/>
              <a:cxnLst/>
              <a:rect l="l" t="t" r="r" b="b"/>
              <a:pathLst>
                <a:path w="2836" h="26453" extrusionOk="0">
                  <a:moveTo>
                    <a:pt x="0" y="0"/>
                  </a:moveTo>
                  <a:lnTo>
                    <a:pt x="0" y="26452"/>
                  </a:lnTo>
                  <a:lnTo>
                    <a:pt x="2835" y="26452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4" name="Google Shape;2484;p57">
              <a:extLst>
                <a:ext uri="{FF2B5EF4-FFF2-40B4-BE49-F238E27FC236}">
                  <a16:creationId xmlns:a16="http://schemas.microsoft.com/office/drawing/2014/main" id="{3EB92823-C7B8-4839-BECB-985F74513BEE}"/>
                </a:ext>
              </a:extLst>
            </p:cNvPr>
            <p:cNvSpPr/>
            <p:nvPr/>
          </p:nvSpPr>
          <p:spPr>
            <a:xfrm>
              <a:off x="4354486" y="3298048"/>
              <a:ext cx="24747" cy="456182"/>
            </a:xfrm>
            <a:custGeom>
              <a:avLst/>
              <a:gdLst/>
              <a:ahLst/>
              <a:cxnLst/>
              <a:rect l="l" t="t" r="r" b="b"/>
              <a:pathLst>
                <a:path w="1435" h="26453" extrusionOk="0">
                  <a:moveTo>
                    <a:pt x="0" y="0"/>
                  </a:moveTo>
                  <a:lnTo>
                    <a:pt x="0" y="26452"/>
                  </a:lnTo>
                  <a:lnTo>
                    <a:pt x="1434" y="2645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5" name="Google Shape;2485;p57">
              <a:extLst>
                <a:ext uri="{FF2B5EF4-FFF2-40B4-BE49-F238E27FC236}">
                  <a16:creationId xmlns:a16="http://schemas.microsoft.com/office/drawing/2014/main" id="{807B6A77-7EC8-450A-91B9-5B468ECC30D1}"/>
                </a:ext>
              </a:extLst>
            </p:cNvPr>
            <p:cNvSpPr/>
            <p:nvPr/>
          </p:nvSpPr>
          <p:spPr>
            <a:xfrm>
              <a:off x="5660278" y="3298048"/>
              <a:ext cx="49493" cy="456182"/>
            </a:xfrm>
            <a:custGeom>
              <a:avLst/>
              <a:gdLst/>
              <a:ahLst/>
              <a:cxnLst/>
              <a:rect l="l" t="t" r="r" b="b"/>
              <a:pathLst>
                <a:path w="2870" h="26453" extrusionOk="0">
                  <a:moveTo>
                    <a:pt x="1" y="0"/>
                  </a:moveTo>
                  <a:lnTo>
                    <a:pt x="1" y="26452"/>
                  </a:lnTo>
                  <a:lnTo>
                    <a:pt x="2870" y="2645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6" name="Google Shape;2486;p57">
              <a:extLst>
                <a:ext uri="{FF2B5EF4-FFF2-40B4-BE49-F238E27FC236}">
                  <a16:creationId xmlns:a16="http://schemas.microsoft.com/office/drawing/2014/main" id="{73E34177-7C30-4A60-817A-1BBE93198097}"/>
                </a:ext>
              </a:extLst>
            </p:cNvPr>
            <p:cNvSpPr/>
            <p:nvPr/>
          </p:nvSpPr>
          <p:spPr>
            <a:xfrm>
              <a:off x="5660278" y="3298048"/>
              <a:ext cx="24764" cy="456182"/>
            </a:xfrm>
            <a:custGeom>
              <a:avLst/>
              <a:gdLst/>
              <a:ahLst/>
              <a:cxnLst/>
              <a:rect l="l" t="t" r="r" b="b"/>
              <a:pathLst>
                <a:path w="1436" h="26453" extrusionOk="0">
                  <a:moveTo>
                    <a:pt x="1" y="0"/>
                  </a:moveTo>
                  <a:lnTo>
                    <a:pt x="1" y="26452"/>
                  </a:lnTo>
                  <a:lnTo>
                    <a:pt x="1435" y="2645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7" name="Google Shape;2487;p57">
              <a:extLst>
                <a:ext uri="{FF2B5EF4-FFF2-40B4-BE49-F238E27FC236}">
                  <a16:creationId xmlns:a16="http://schemas.microsoft.com/office/drawing/2014/main" id="{18ABF6FC-A9E9-418D-853C-097E5748D0E7}"/>
                </a:ext>
              </a:extLst>
            </p:cNvPr>
            <p:cNvSpPr/>
            <p:nvPr/>
          </p:nvSpPr>
          <p:spPr>
            <a:xfrm>
              <a:off x="4379215" y="3648363"/>
              <a:ext cx="1330555" cy="52942"/>
            </a:xfrm>
            <a:custGeom>
              <a:avLst/>
              <a:gdLst/>
              <a:ahLst/>
              <a:cxnLst/>
              <a:rect l="l" t="t" r="r" b="b"/>
              <a:pathLst>
                <a:path w="77156" h="3070" extrusionOk="0">
                  <a:moveTo>
                    <a:pt x="0" y="1"/>
                  </a:moveTo>
                  <a:lnTo>
                    <a:pt x="0" y="3070"/>
                  </a:lnTo>
                  <a:lnTo>
                    <a:pt x="77156" y="3070"/>
                  </a:lnTo>
                  <a:lnTo>
                    <a:pt x="7715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8" name="Google Shape;2488;p57">
              <a:extLst>
                <a:ext uri="{FF2B5EF4-FFF2-40B4-BE49-F238E27FC236}">
                  <a16:creationId xmlns:a16="http://schemas.microsoft.com/office/drawing/2014/main" id="{F91EA109-5955-477F-B1F4-C4A8D9685372}"/>
                </a:ext>
              </a:extLst>
            </p:cNvPr>
            <p:cNvSpPr/>
            <p:nvPr/>
          </p:nvSpPr>
          <p:spPr>
            <a:xfrm>
              <a:off x="4465509" y="3214065"/>
              <a:ext cx="268074" cy="31075"/>
            </a:xfrm>
            <a:custGeom>
              <a:avLst/>
              <a:gdLst/>
              <a:ahLst/>
              <a:cxnLst/>
              <a:rect l="l" t="t" r="r" b="b"/>
              <a:pathLst>
                <a:path w="15545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5544" y="1801"/>
                  </a:lnTo>
                  <a:lnTo>
                    <a:pt x="155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9" name="Google Shape;2489;p57">
              <a:extLst>
                <a:ext uri="{FF2B5EF4-FFF2-40B4-BE49-F238E27FC236}">
                  <a16:creationId xmlns:a16="http://schemas.microsoft.com/office/drawing/2014/main" id="{BE80E1DA-4152-4FFA-8D52-73F3EBBA5873}"/>
                </a:ext>
              </a:extLst>
            </p:cNvPr>
            <p:cNvSpPr/>
            <p:nvPr/>
          </p:nvSpPr>
          <p:spPr>
            <a:xfrm>
              <a:off x="4733566" y="3214065"/>
              <a:ext cx="96658" cy="31075"/>
            </a:xfrm>
            <a:custGeom>
              <a:avLst/>
              <a:gdLst/>
              <a:ahLst/>
              <a:cxnLst/>
              <a:rect l="l" t="t" r="r" b="b"/>
              <a:pathLst>
                <a:path w="5605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5604" y="1801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0" name="Google Shape;2490;p57">
              <a:extLst>
                <a:ext uri="{FF2B5EF4-FFF2-40B4-BE49-F238E27FC236}">
                  <a16:creationId xmlns:a16="http://schemas.microsoft.com/office/drawing/2014/main" id="{C00B445E-18E3-4FF6-98C7-1B153BDEE5C3}"/>
                </a:ext>
              </a:extLst>
            </p:cNvPr>
            <p:cNvSpPr/>
            <p:nvPr/>
          </p:nvSpPr>
          <p:spPr>
            <a:xfrm>
              <a:off x="4007034" y="3915851"/>
              <a:ext cx="2788792" cy="162810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1" name="Google Shape;2491;p57">
              <a:extLst>
                <a:ext uri="{FF2B5EF4-FFF2-40B4-BE49-F238E27FC236}">
                  <a16:creationId xmlns:a16="http://schemas.microsoft.com/office/drawing/2014/main" id="{4D35B2B6-16D2-4583-B936-1F4659A916A0}"/>
                </a:ext>
              </a:extLst>
            </p:cNvPr>
            <p:cNvSpPr/>
            <p:nvPr/>
          </p:nvSpPr>
          <p:spPr>
            <a:xfrm>
              <a:off x="5098487" y="2061979"/>
              <a:ext cx="72067" cy="99762"/>
            </a:xfrm>
            <a:custGeom>
              <a:avLst/>
              <a:gdLst/>
              <a:ahLst/>
              <a:cxnLst/>
              <a:rect l="l" t="t" r="r" b="b"/>
              <a:pathLst>
                <a:path w="4179" h="5785" extrusionOk="0">
                  <a:moveTo>
                    <a:pt x="619" y="0"/>
                  </a:moveTo>
                  <a:cubicBezTo>
                    <a:pt x="1" y="0"/>
                    <a:pt x="785" y="3401"/>
                    <a:pt x="722" y="4863"/>
                  </a:cubicBezTo>
                  <a:cubicBezTo>
                    <a:pt x="697" y="5421"/>
                    <a:pt x="1149" y="5784"/>
                    <a:pt x="1733" y="5784"/>
                  </a:cubicBezTo>
                  <a:cubicBezTo>
                    <a:pt x="2754" y="5784"/>
                    <a:pt x="4179" y="4669"/>
                    <a:pt x="4158" y="1527"/>
                  </a:cubicBezTo>
                  <a:cubicBezTo>
                    <a:pt x="4158" y="266"/>
                    <a:pt x="3294" y="78"/>
                    <a:pt x="2405" y="78"/>
                  </a:cubicBezTo>
                  <a:cubicBezTo>
                    <a:pt x="2025" y="78"/>
                    <a:pt x="1640" y="112"/>
                    <a:pt x="1316" y="112"/>
                  </a:cubicBezTo>
                  <a:cubicBezTo>
                    <a:pt x="1075" y="112"/>
                    <a:pt x="868" y="93"/>
                    <a:pt x="722" y="26"/>
                  </a:cubicBezTo>
                  <a:cubicBezTo>
                    <a:pt x="684" y="9"/>
                    <a:pt x="650" y="0"/>
                    <a:pt x="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2" name="Google Shape;2492;p57">
              <a:extLst>
                <a:ext uri="{FF2B5EF4-FFF2-40B4-BE49-F238E27FC236}">
                  <a16:creationId xmlns:a16="http://schemas.microsoft.com/office/drawing/2014/main" id="{5D1E46D0-ECBF-4BA3-A65F-14E90C16CD9C}"/>
                </a:ext>
              </a:extLst>
            </p:cNvPr>
            <p:cNvSpPr/>
            <p:nvPr/>
          </p:nvSpPr>
          <p:spPr>
            <a:xfrm>
              <a:off x="5109783" y="2242448"/>
              <a:ext cx="67894" cy="61944"/>
            </a:xfrm>
            <a:custGeom>
              <a:avLst/>
              <a:gdLst/>
              <a:ahLst/>
              <a:cxnLst/>
              <a:rect l="l" t="t" r="r" b="b"/>
              <a:pathLst>
                <a:path w="3937" h="3592" extrusionOk="0">
                  <a:moveTo>
                    <a:pt x="1349" y="0"/>
                  </a:moveTo>
                  <a:cubicBezTo>
                    <a:pt x="1332" y="0"/>
                    <a:pt x="1316" y="1"/>
                    <a:pt x="1301" y="2"/>
                  </a:cubicBezTo>
                  <a:cubicBezTo>
                    <a:pt x="967" y="68"/>
                    <a:pt x="701" y="235"/>
                    <a:pt x="434" y="435"/>
                  </a:cubicBezTo>
                  <a:cubicBezTo>
                    <a:pt x="0" y="769"/>
                    <a:pt x="367" y="2270"/>
                    <a:pt x="1234" y="2937"/>
                  </a:cubicBezTo>
                  <a:cubicBezTo>
                    <a:pt x="1955" y="3501"/>
                    <a:pt x="2936" y="3592"/>
                    <a:pt x="3496" y="3592"/>
                  </a:cubicBezTo>
                  <a:cubicBezTo>
                    <a:pt x="3764" y="3592"/>
                    <a:pt x="3936" y="3571"/>
                    <a:pt x="3936" y="3571"/>
                  </a:cubicBezTo>
                  <a:cubicBezTo>
                    <a:pt x="3302" y="3171"/>
                    <a:pt x="2902" y="2470"/>
                    <a:pt x="2835" y="1703"/>
                  </a:cubicBezTo>
                  <a:cubicBezTo>
                    <a:pt x="2771" y="477"/>
                    <a:pt x="1833" y="0"/>
                    <a:pt x="13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3" name="Google Shape;2493;p57">
              <a:extLst>
                <a:ext uri="{FF2B5EF4-FFF2-40B4-BE49-F238E27FC236}">
                  <a16:creationId xmlns:a16="http://schemas.microsoft.com/office/drawing/2014/main" id="{C578548E-5F83-4342-BA4A-55300387AA59}"/>
                </a:ext>
              </a:extLst>
            </p:cNvPr>
            <p:cNvSpPr/>
            <p:nvPr/>
          </p:nvSpPr>
          <p:spPr>
            <a:xfrm>
              <a:off x="5032697" y="2182073"/>
              <a:ext cx="115628" cy="66169"/>
            </a:xfrm>
            <a:custGeom>
              <a:avLst/>
              <a:gdLst/>
              <a:ahLst/>
              <a:cxnLst/>
              <a:rect l="l" t="t" r="r" b="b"/>
              <a:pathLst>
                <a:path w="6705" h="3837" extrusionOk="0">
                  <a:moveTo>
                    <a:pt x="5137" y="0"/>
                  </a:moveTo>
                  <a:lnTo>
                    <a:pt x="3236" y="868"/>
                  </a:lnTo>
                  <a:lnTo>
                    <a:pt x="0" y="2369"/>
                  </a:lnTo>
                  <a:cubicBezTo>
                    <a:pt x="0" y="2369"/>
                    <a:pt x="2010" y="3836"/>
                    <a:pt x="3763" y="3836"/>
                  </a:cubicBezTo>
                  <a:cubicBezTo>
                    <a:pt x="4140" y="3836"/>
                    <a:pt x="4506" y="3768"/>
                    <a:pt x="4837" y="3603"/>
                  </a:cubicBezTo>
                  <a:cubicBezTo>
                    <a:pt x="6705" y="2669"/>
                    <a:pt x="5971" y="734"/>
                    <a:pt x="5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4" name="Google Shape;2494;p57">
              <a:extLst>
                <a:ext uri="{FF2B5EF4-FFF2-40B4-BE49-F238E27FC236}">
                  <a16:creationId xmlns:a16="http://schemas.microsoft.com/office/drawing/2014/main" id="{78680971-EC23-45FA-9241-7F966BCC6906}"/>
                </a:ext>
              </a:extLst>
            </p:cNvPr>
            <p:cNvSpPr/>
            <p:nvPr/>
          </p:nvSpPr>
          <p:spPr>
            <a:xfrm>
              <a:off x="5106903" y="2229928"/>
              <a:ext cx="29920" cy="24402"/>
            </a:xfrm>
            <a:custGeom>
              <a:avLst/>
              <a:gdLst/>
              <a:ahLst/>
              <a:cxnLst/>
              <a:rect l="l" t="t" r="r" b="b"/>
              <a:pathLst>
                <a:path w="1735" h="1415" extrusionOk="0">
                  <a:moveTo>
                    <a:pt x="1351" y="0"/>
                  </a:moveTo>
                  <a:cubicBezTo>
                    <a:pt x="1324" y="0"/>
                    <a:pt x="1296" y="9"/>
                    <a:pt x="1268" y="27"/>
                  </a:cubicBezTo>
                  <a:lnTo>
                    <a:pt x="100" y="794"/>
                  </a:lnTo>
                  <a:cubicBezTo>
                    <a:pt x="0" y="861"/>
                    <a:pt x="0" y="1028"/>
                    <a:pt x="100" y="1095"/>
                  </a:cubicBezTo>
                  <a:cubicBezTo>
                    <a:pt x="267" y="1228"/>
                    <a:pt x="467" y="1328"/>
                    <a:pt x="634" y="1395"/>
                  </a:cubicBezTo>
                  <a:cubicBezTo>
                    <a:pt x="671" y="1409"/>
                    <a:pt x="714" y="1415"/>
                    <a:pt x="761" y="1415"/>
                  </a:cubicBezTo>
                  <a:cubicBezTo>
                    <a:pt x="1051" y="1415"/>
                    <a:pt x="1496" y="1176"/>
                    <a:pt x="1668" y="1061"/>
                  </a:cubicBezTo>
                  <a:cubicBezTo>
                    <a:pt x="1735" y="1028"/>
                    <a:pt x="1735" y="961"/>
                    <a:pt x="1735" y="895"/>
                  </a:cubicBezTo>
                  <a:cubicBezTo>
                    <a:pt x="1701" y="628"/>
                    <a:pt x="1635" y="361"/>
                    <a:pt x="1535" y="127"/>
                  </a:cubicBezTo>
                  <a:cubicBezTo>
                    <a:pt x="1487" y="55"/>
                    <a:pt x="1421" y="0"/>
                    <a:pt x="1351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5" name="Google Shape;2495;p57">
              <a:extLst>
                <a:ext uri="{FF2B5EF4-FFF2-40B4-BE49-F238E27FC236}">
                  <a16:creationId xmlns:a16="http://schemas.microsoft.com/office/drawing/2014/main" id="{E3708702-48FD-476B-BAF5-1B36A01802DD}"/>
                </a:ext>
              </a:extLst>
            </p:cNvPr>
            <p:cNvSpPr/>
            <p:nvPr/>
          </p:nvSpPr>
          <p:spPr>
            <a:xfrm>
              <a:off x="5106903" y="2229928"/>
              <a:ext cx="29920" cy="24402"/>
            </a:xfrm>
            <a:custGeom>
              <a:avLst/>
              <a:gdLst/>
              <a:ahLst/>
              <a:cxnLst/>
              <a:rect l="l" t="t" r="r" b="b"/>
              <a:pathLst>
                <a:path w="1735" h="1415" extrusionOk="0">
                  <a:moveTo>
                    <a:pt x="1351" y="0"/>
                  </a:moveTo>
                  <a:cubicBezTo>
                    <a:pt x="1324" y="0"/>
                    <a:pt x="1296" y="9"/>
                    <a:pt x="1268" y="27"/>
                  </a:cubicBezTo>
                  <a:lnTo>
                    <a:pt x="100" y="794"/>
                  </a:lnTo>
                  <a:cubicBezTo>
                    <a:pt x="0" y="861"/>
                    <a:pt x="0" y="1028"/>
                    <a:pt x="100" y="1095"/>
                  </a:cubicBezTo>
                  <a:cubicBezTo>
                    <a:pt x="267" y="1228"/>
                    <a:pt x="467" y="1328"/>
                    <a:pt x="634" y="1395"/>
                  </a:cubicBezTo>
                  <a:cubicBezTo>
                    <a:pt x="671" y="1409"/>
                    <a:pt x="714" y="1415"/>
                    <a:pt x="761" y="1415"/>
                  </a:cubicBezTo>
                  <a:cubicBezTo>
                    <a:pt x="1051" y="1415"/>
                    <a:pt x="1496" y="1176"/>
                    <a:pt x="1668" y="1061"/>
                  </a:cubicBezTo>
                  <a:cubicBezTo>
                    <a:pt x="1735" y="1028"/>
                    <a:pt x="1735" y="961"/>
                    <a:pt x="1735" y="895"/>
                  </a:cubicBezTo>
                  <a:cubicBezTo>
                    <a:pt x="1701" y="628"/>
                    <a:pt x="1635" y="361"/>
                    <a:pt x="1535" y="127"/>
                  </a:cubicBezTo>
                  <a:cubicBezTo>
                    <a:pt x="1487" y="55"/>
                    <a:pt x="1421" y="0"/>
                    <a:pt x="13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6" name="Google Shape;2496;p57">
              <a:extLst>
                <a:ext uri="{FF2B5EF4-FFF2-40B4-BE49-F238E27FC236}">
                  <a16:creationId xmlns:a16="http://schemas.microsoft.com/office/drawing/2014/main" id="{343BB9B1-68F4-40BB-98D0-5C952A8B12C6}"/>
                </a:ext>
              </a:extLst>
            </p:cNvPr>
            <p:cNvSpPr/>
            <p:nvPr/>
          </p:nvSpPr>
          <p:spPr>
            <a:xfrm>
              <a:off x="4863576" y="2209441"/>
              <a:ext cx="77671" cy="54649"/>
            </a:xfrm>
            <a:custGeom>
              <a:avLst/>
              <a:gdLst/>
              <a:ahLst/>
              <a:cxnLst/>
              <a:rect l="l" t="t" r="r" b="b"/>
              <a:pathLst>
                <a:path w="4504" h="3169" extrusionOk="0">
                  <a:moveTo>
                    <a:pt x="3127" y="0"/>
                  </a:moveTo>
                  <a:cubicBezTo>
                    <a:pt x="2600" y="0"/>
                    <a:pt x="1828" y="341"/>
                    <a:pt x="1501" y="1349"/>
                  </a:cubicBezTo>
                  <a:cubicBezTo>
                    <a:pt x="1268" y="2049"/>
                    <a:pt x="734" y="2650"/>
                    <a:pt x="0" y="2916"/>
                  </a:cubicBezTo>
                  <a:cubicBezTo>
                    <a:pt x="0" y="2916"/>
                    <a:pt x="682" y="3168"/>
                    <a:pt x="1502" y="3168"/>
                  </a:cubicBezTo>
                  <a:cubicBezTo>
                    <a:pt x="1913" y="3168"/>
                    <a:pt x="2357" y="3105"/>
                    <a:pt x="2769" y="2916"/>
                  </a:cubicBezTo>
                  <a:cubicBezTo>
                    <a:pt x="3770" y="2449"/>
                    <a:pt x="4503" y="1082"/>
                    <a:pt x="4136" y="648"/>
                  </a:cubicBezTo>
                  <a:cubicBezTo>
                    <a:pt x="3936" y="415"/>
                    <a:pt x="3703" y="181"/>
                    <a:pt x="3436" y="48"/>
                  </a:cubicBezTo>
                  <a:cubicBezTo>
                    <a:pt x="3350" y="17"/>
                    <a:pt x="3245" y="0"/>
                    <a:pt x="3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7" name="Google Shape;2497;p57">
              <a:extLst>
                <a:ext uri="{FF2B5EF4-FFF2-40B4-BE49-F238E27FC236}">
                  <a16:creationId xmlns:a16="http://schemas.microsoft.com/office/drawing/2014/main" id="{BD4C2C95-B3F7-4F72-87D3-FCF3018BD203}"/>
                </a:ext>
              </a:extLst>
            </p:cNvPr>
            <p:cNvSpPr/>
            <p:nvPr/>
          </p:nvSpPr>
          <p:spPr>
            <a:xfrm>
              <a:off x="4911896" y="2064134"/>
              <a:ext cx="130010" cy="160085"/>
            </a:xfrm>
            <a:custGeom>
              <a:avLst/>
              <a:gdLst/>
              <a:ahLst/>
              <a:cxnLst/>
              <a:rect l="l" t="t" r="r" b="b"/>
              <a:pathLst>
                <a:path w="7539" h="9283" extrusionOk="0">
                  <a:moveTo>
                    <a:pt x="5204" y="1"/>
                  </a:moveTo>
                  <a:cubicBezTo>
                    <a:pt x="3536" y="435"/>
                    <a:pt x="1268" y="2436"/>
                    <a:pt x="2268" y="4904"/>
                  </a:cubicBezTo>
                  <a:cubicBezTo>
                    <a:pt x="1268" y="5572"/>
                    <a:pt x="0" y="7540"/>
                    <a:pt x="1501" y="8807"/>
                  </a:cubicBezTo>
                  <a:cubicBezTo>
                    <a:pt x="1917" y="9154"/>
                    <a:pt x="2491" y="9282"/>
                    <a:pt x="3112" y="9282"/>
                  </a:cubicBezTo>
                  <a:cubicBezTo>
                    <a:pt x="4882" y="9282"/>
                    <a:pt x="7039" y="8240"/>
                    <a:pt x="7039" y="8240"/>
                  </a:cubicBezTo>
                  <a:lnTo>
                    <a:pt x="7072" y="7606"/>
                  </a:lnTo>
                  <a:lnTo>
                    <a:pt x="7539" y="283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8" name="Google Shape;2498;p57">
              <a:extLst>
                <a:ext uri="{FF2B5EF4-FFF2-40B4-BE49-F238E27FC236}">
                  <a16:creationId xmlns:a16="http://schemas.microsoft.com/office/drawing/2014/main" id="{20C924CC-7D20-439A-A368-0B99A6C597DB}"/>
                </a:ext>
              </a:extLst>
            </p:cNvPr>
            <p:cNvSpPr/>
            <p:nvPr/>
          </p:nvSpPr>
          <p:spPr>
            <a:xfrm>
              <a:off x="4916501" y="2198611"/>
              <a:ext cx="29920" cy="26644"/>
            </a:xfrm>
            <a:custGeom>
              <a:avLst/>
              <a:gdLst/>
              <a:ahLst/>
              <a:cxnLst/>
              <a:rect l="l" t="t" r="r" b="b"/>
              <a:pathLst>
                <a:path w="1735" h="1545" extrusionOk="0">
                  <a:moveTo>
                    <a:pt x="600" y="0"/>
                  </a:moveTo>
                  <a:cubicBezTo>
                    <a:pt x="550" y="0"/>
                    <a:pt x="500" y="25"/>
                    <a:pt x="467" y="75"/>
                  </a:cubicBezTo>
                  <a:cubicBezTo>
                    <a:pt x="300" y="309"/>
                    <a:pt x="133" y="542"/>
                    <a:pt x="33" y="776"/>
                  </a:cubicBezTo>
                  <a:cubicBezTo>
                    <a:pt x="0" y="843"/>
                    <a:pt x="33" y="943"/>
                    <a:pt x="100" y="976"/>
                  </a:cubicBezTo>
                  <a:cubicBezTo>
                    <a:pt x="261" y="1137"/>
                    <a:pt x="669" y="1545"/>
                    <a:pt x="967" y="1545"/>
                  </a:cubicBezTo>
                  <a:cubicBezTo>
                    <a:pt x="978" y="1545"/>
                    <a:pt x="990" y="1544"/>
                    <a:pt x="1001" y="1543"/>
                  </a:cubicBezTo>
                  <a:cubicBezTo>
                    <a:pt x="1201" y="1510"/>
                    <a:pt x="1401" y="1443"/>
                    <a:pt x="1601" y="1376"/>
                  </a:cubicBezTo>
                  <a:cubicBezTo>
                    <a:pt x="1701" y="1310"/>
                    <a:pt x="1735" y="1176"/>
                    <a:pt x="1668" y="1076"/>
                  </a:cubicBezTo>
                  <a:lnTo>
                    <a:pt x="734" y="75"/>
                  </a:lnTo>
                  <a:cubicBezTo>
                    <a:pt x="701" y="25"/>
                    <a:pt x="650" y="0"/>
                    <a:pt x="600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9" name="Google Shape;2499;p57">
              <a:extLst>
                <a:ext uri="{FF2B5EF4-FFF2-40B4-BE49-F238E27FC236}">
                  <a16:creationId xmlns:a16="http://schemas.microsoft.com/office/drawing/2014/main" id="{3D2E8835-17E0-470C-9F72-0BF1F6804F49}"/>
                </a:ext>
              </a:extLst>
            </p:cNvPr>
            <p:cNvSpPr/>
            <p:nvPr/>
          </p:nvSpPr>
          <p:spPr>
            <a:xfrm>
              <a:off x="4916501" y="2198611"/>
              <a:ext cx="29920" cy="26644"/>
            </a:xfrm>
            <a:custGeom>
              <a:avLst/>
              <a:gdLst/>
              <a:ahLst/>
              <a:cxnLst/>
              <a:rect l="l" t="t" r="r" b="b"/>
              <a:pathLst>
                <a:path w="1735" h="1545" extrusionOk="0">
                  <a:moveTo>
                    <a:pt x="600" y="0"/>
                  </a:moveTo>
                  <a:cubicBezTo>
                    <a:pt x="550" y="0"/>
                    <a:pt x="500" y="25"/>
                    <a:pt x="467" y="75"/>
                  </a:cubicBezTo>
                  <a:cubicBezTo>
                    <a:pt x="300" y="309"/>
                    <a:pt x="133" y="542"/>
                    <a:pt x="33" y="776"/>
                  </a:cubicBezTo>
                  <a:cubicBezTo>
                    <a:pt x="0" y="843"/>
                    <a:pt x="33" y="943"/>
                    <a:pt x="100" y="976"/>
                  </a:cubicBezTo>
                  <a:cubicBezTo>
                    <a:pt x="261" y="1137"/>
                    <a:pt x="669" y="1545"/>
                    <a:pt x="967" y="1545"/>
                  </a:cubicBezTo>
                  <a:cubicBezTo>
                    <a:pt x="978" y="1545"/>
                    <a:pt x="990" y="1544"/>
                    <a:pt x="1001" y="1543"/>
                  </a:cubicBezTo>
                  <a:cubicBezTo>
                    <a:pt x="1201" y="1510"/>
                    <a:pt x="1401" y="1443"/>
                    <a:pt x="1601" y="1376"/>
                  </a:cubicBezTo>
                  <a:cubicBezTo>
                    <a:pt x="1701" y="1310"/>
                    <a:pt x="1735" y="1176"/>
                    <a:pt x="1668" y="1076"/>
                  </a:cubicBezTo>
                  <a:lnTo>
                    <a:pt x="734" y="75"/>
                  </a:lnTo>
                  <a:cubicBezTo>
                    <a:pt x="701" y="25"/>
                    <a:pt x="650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0" name="Google Shape;2500;p57">
              <a:extLst>
                <a:ext uri="{FF2B5EF4-FFF2-40B4-BE49-F238E27FC236}">
                  <a16:creationId xmlns:a16="http://schemas.microsoft.com/office/drawing/2014/main" id="{10822667-75C1-41AF-A350-DE4EE5364755}"/>
                </a:ext>
              </a:extLst>
            </p:cNvPr>
            <p:cNvSpPr/>
            <p:nvPr/>
          </p:nvSpPr>
          <p:spPr>
            <a:xfrm>
              <a:off x="5141996" y="2363852"/>
              <a:ext cx="443524" cy="167414"/>
            </a:xfrm>
            <a:custGeom>
              <a:avLst/>
              <a:gdLst/>
              <a:ahLst/>
              <a:cxnLst/>
              <a:rect l="l" t="t" r="r" b="b"/>
              <a:pathLst>
                <a:path w="25719" h="9708" extrusionOk="0">
                  <a:moveTo>
                    <a:pt x="2168" y="0"/>
                  </a:moveTo>
                  <a:lnTo>
                    <a:pt x="0" y="2569"/>
                  </a:lnTo>
                  <a:cubicBezTo>
                    <a:pt x="934" y="3336"/>
                    <a:pt x="1835" y="4003"/>
                    <a:pt x="2769" y="4637"/>
                  </a:cubicBezTo>
                  <a:cubicBezTo>
                    <a:pt x="3703" y="5304"/>
                    <a:pt x="4670" y="5904"/>
                    <a:pt x="5637" y="6471"/>
                  </a:cubicBezTo>
                  <a:cubicBezTo>
                    <a:pt x="6638" y="7038"/>
                    <a:pt x="7672" y="7572"/>
                    <a:pt x="8706" y="8073"/>
                  </a:cubicBezTo>
                  <a:lnTo>
                    <a:pt x="9507" y="8406"/>
                  </a:lnTo>
                  <a:lnTo>
                    <a:pt x="10307" y="8740"/>
                  </a:lnTo>
                  <a:cubicBezTo>
                    <a:pt x="10574" y="8840"/>
                    <a:pt x="10874" y="8940"/>
                    <a:pt x="11141" y="9040"/>
                  </a:cubicBezTo>
                  <a:lnTo>
                    <a:pt x="11575" y="9173"/>
                  </a:lnTo>
                  <a:cubicBezTo>
                    <a:pt x="11708" y="9240"/>
                    <a:pt x="11808" y="9273"/>
                    <a:pt x="12009" y="9340"/>
                  </a:cubicBezTo>
                  <a:cubicBezTo>
                    <a:pt x="12642" y="9507"/>
                    <a:pt x="13276" y="9607"/>
                    <a:pt x="13943" y="9640"/>
                  </a:cubicBezTo>
                  <a:cubicBezTo>
                    <a:pt x="14544" y="9707"/>
                    <a:pt x="15111" y="9707"/>
                    <a:pt x="15678" y="9707"/>
                  </a:cubicBezTo>
                  <a:cubicBezTo>
                    <a:pt x="16845" y="9674"/>
                    <a:pt x="17980" y="9607"/>
                    <a:pt x="19080" y="9507"/>
                  </a:cubicBezTo>
                  <a:cubicBezTo>
                    <a:pt x="21315" y="9307"/>
                    <a:pt x="23517" y="8973"/>
                    <a:pt x="25718" y="8540"/>
                  </a:cubicBezTo>
                  <a:lnTo>
                    <a:pt x="25518" y="6905"/>
                  </a:lnTo>
                  <a:cubicBezTo>
                    <a:pt x="24417" y="6938"/>
                    <a:pt x="23317" y="6938"/>
                    <a:pt x="22216" y="6972"/>
                  </a:cubicBezTo>
                  <a:cubicBezTo>
                    <a:pt x="21461" y="6995"/>
                    <a:pt x="20690" y="7019"/>
                    <a:pt x="19925" y="7019"/>
                  </a:cubicBezTo>
                  <a:cubicBezTo>
                    <a:pt x="19608" y="7019"/>
                    <a:pt x="19293" y="7015"/>
                    <a:pt x="18980" y="7005"/>
                  </a:cubicBezTo>
                  <a:cubicBezTo>
                    <a:pt x="17879" y="7005"/>
                    <a:pt x="16812" y="6972"/>
                    <a:pt x="15778" y="6905"/>
                  </a:cubicBezTo>
                  <a:cubicBezTo>
                    <a:pt x="15244" y="6872"/>
                    <a:pt x="14711" y="6838"/>
                    <a:pt x="14244" y="6772"/>
                  </a:cubicBezTo>
                  <a:cubicBezTo>
                    <a:pt x="13777" y="6705"/>
                    <a:pt x="13343" y="6605"/>
                    <a:pt x="12909" y="6471"/>
                  </a:cubicBezTo>
                  <a:cubicBezTo>
                    <a:pt x="12809" y="6438"/>
                    <a:pt x="12709" y="6405"/>
                    <a:pt x="12576" y="6338"/>
                  </a:cubicBezTo>
                  <a:lnTo>
                    <a:pt x="12209" y="6205"/>
                  </a:lnTo>
                  <a:cubicBezTo>
                    <a:pt x="11975" y="6104"/>
                    <a:pt x="11742" y="6004"/>
                    <a:pt x="11508" y="5904"/>
                  </a:cubicBezTo>
                  <a:lnTo>
                    <a:pt x="10808" y="5571"/>
                  </a:lnTo>
                  <a:lnTo>
                    <a:pt x="10107" y="5204"/>
                  </a:lnTo>
                  <a:cubicBezTo>
                    <a:pt x="9173" y="4737"/>
                    <a:pt x="8273" y="4203"/>
                    <a:pt x="7372" y="3636"/>
                  </a:cubicBezTo>
                  <a:cubicBezTo>
                    <a:pt x="6438" y="3102"/>
                    <a:pt x="5571" y="2502"/>
                    <a:pt x="4703" y="1901"/>
                  </a:cubicBezTo>
                  <a:cubicBezTo>
                    <a:pt x="3836" y="1301"/>
                    <a:pt x="2935" y="634"/>
                    <a:pt x="2168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1" name="Google Shape;2501;p57">
              <a:extLst>
                <a:ext uri="{FF2B5EF4-FFF2-40B4-BE49-F238E27FC236}">
                  <a16:creationId xmlns:a16="http://schemas.microsoft.com/office/drawing/2014/main" id="{E8233A42-A3AA-4743-89B6-7EA50F740C62}"/>
                </a:ext>
              </a:extLst>
            </p:cNvPr>
            <p:cNvSpPr/>
            <p:nvPr/>
          </p:nvSpPr>
          <p:spPr>
            <a:xfrm>
              <a:off x="5083312" y="2329069"/>
              <a:ext cx="135201" cy="152135"/>
            </a:xfrm>
            <a:custGeom>
              <a:avLst/>
              <a:gdLst/>
              <a:ahLst/>
              <a:cxnLst/>
              <a:rect l="l" t="t" r="r" b="b"/>
              <a:pathLst>
                <a:path w="7840" h="8822" extrusionOk="0">
                  <a:moveTo>
                    <a:pt x="1780" y="0"/>
                  </a:moveTo>
                  <a:cubicBezTo>
                    <a:pt x="1554" y="0"/>
                    <a:pt x="1368" y="46"/>
                    <a:pt x="1235" y="149"/>
                  </a:cubicBezTo>
                  <a:cubicBezTo>
                    <a:pt x="434" y="783"/>
                    <a:pt x="1" y="2651"/>
                    <a:pt x="368" y="4486"/>
                  </a:cubicBezTo>
                  <a:cubicBezTo>
                    <a:pt x="734" y="6253"/>
                    <a:pt x="6906" y="8822"/>
                    <a:pt x="6906" y="8822"/>
                  </a:cubicBezTo>
                  <a:lnTo>
                    <a:pt x="7840" y="3118"/>
                  </a:lnTo>
                  <a:cubicBezTo>
                    <a:pt x="6706" y="2129"/>
                    <a:pt x="3316" y="0"/>
                    <a:pt x="1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2" name="Google Shape;2502;p57">
              <a:extLst>
                <a:ext uri="{FF2B5EF4-FFF2-40B4-BE49-F238E27FC236}">
                  <a16:creationId xmlns:a16="http://schemas.microsoft.com/office/drawing/2014/main" id="{DC210A25-4084-461D-8774-E32D7BEEA98D}"/>
                </a:ext>
              </a:extLst>
            </p:cNvPr>
            <p:cNvSpPr/>
            <p:nvPr/>
          </p:nvSpPr>
          <p:spPr>
            <a:xfrm>
              <a:off x="5571121" y="2450715"/>
              <a:ext cx="50631" cy="64427"/>
            </a:xfrm>
            <a:custGeom>
              <a:avLst/>
              <a:gdLst/>
              <a:ahLst/>
              <a:cxnLst/>
              <a:rect l="l" t="t" r="r" b="b"/>
              <a:pathLst>
                <a:path w="2936" h="3736" extrusionOk="0">
                  <a:moveTo>
                    <a:pt x="2736" y="0"/>
                  </a:moveTo>
                  <a:lnTo>
                    <a:pt x="167" y="2001"/>
                  </a:lnTo>
                  <a:lnTo>
                    <a:pt x="0" y="3503"/>
                  </a:lnTo>
                  <a:cubicBezTo>
                    <a:pt x="282" y="3672"/>
                    <a:pt x="599" y="3736"/>
                    <a:pt x="918" y="3736"/>
                  </a:cubicBezTo>
                  <a:cubicBezTo>
                    <a:pt x="1918" y="3736"/>
                    <a:pt x="2936" y="3102"/>
                    <a:pt x="2936" y="3102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3" name="Google Shape;2503;p57">
              <a:extLst>
                <a:ext uri="{FF2B5EF4-FFF2-40B4-BE49-F238E27FC236}">
                  <a16:creationId xmlns:a16="http://schemas.microsoft.com/office/drawing/2014/main" id="{55507B0C-0477-46E2-9E83-BCF5738C50B9}"/>
                </a:ext>
              </a:extLst>
            </p:cNvPr>
            <p:cNvSpPr/>
            <p:nvPr/>
          </p:nvSpPr>
          <p:spPr>
            <a:xfrm>
              <a:off x="5618286" y="2445525"/>
              <a:ext cx="62720" cy="58702"/>
            </a:xfrm>
            <a:custGeom>
              <a:avLst/>
              <a:gdLst/>
              <a:ahLst/>
              <a:cxnLst/>
              <a:rect l="l" t="t" r="r" b="b"/>
              <a:pathLst>
                <a:path w="3637" h="3404" extrusionOk="0">
                  <a:moveTo>
                    <a:pt x="2302" y="1"/>
                  </a:moveTo>
                  <a:lnTo>
                    <a:pt x="1" y="301"/>
                  </a:lnTo>
                  <a:lnTo>
                    <a:pt x="201" y="3403"/>
                  </a:lnTo>
                  <a:lnTo>
                    <a:pt x="3637" y="1469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4" name="Google Shape;2504;p57">
              <a:extLst>
                <a:ext uri="{FF2B5EF4-FFF2-40B4-BE49-F238E27FC236}">
                  <a16:creationId xmlns:a16="http://schemas.microsoft.com/office/drawing/2014/main" id="{0792355E-2E07-48BF-8B60-59B4F4281F79}"/>
                </a:ext>
              </a:extLst>
            </p:cNvPr>
            <p:cNvSpPr/>
            <p:nvPr/>
          </p:nvSpPr>
          <p:spPr>
            <a:xfrm>
              <a:off x="4814100" y="3798498"/>
              <a:ext cx="75947" cy="132907"/>
            </a:xfrm>
            <a:custGeom>
              <a:avLst/>
              <a:gdLst/>
              <a:ahLst/>
              <a:cxnLst/>
              <a:rect l="l" t="t" r="r" b="b"/>
              <a:pathLst>
                <a:path w="4404" h="7707" extrusionOk="0">
                  <a:moveTo>
                    <a:pt x="1168" y="1"/>
                  </a:moveTo>
                  <a:lnTo>
                    <a:pt x="0" y="7473"/>
                  </a:lnTo>
                  <a:lnTo>
                    <a:pt x="3236" y="7706"/>
                  </a:lnTo>
                  <a:lnTo>
                    <a:pt x="4404" y="234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5" name="Google Shape;2505;p57">
              <a:extLst>
                <a:ext uri="{FF2B5EF4-FFF2-40B4-BE49-F238E27FC236}">
                  <a16:creationId xmlns:a16="http://schemas.microsoft.com/office/drawing/2014/main" id="{71103CF8-CFDB-41E0-9DE7-9756C907821A}"/>
                </a:ext>
              </a:extLst>
            </p:cNvPr>
            <p:cNvSpPr/>
            <p:nvPr/>
          </p:nvSpPr>
          <p:spPr>
            <a:xfrm>
              <a:off x="4417758" y="3646639"/>
              <a:ext cx="131752" cy="130596"/>
            </a:xfrm>
            <a:custGeom>
              <a:avLst/>
              <a:gdLst/>
              <a:ahLst/>
              <a:cxnLst/>
              <a:rect l="l" t="t" r="r" b="b"/>
              <a:pathLst>
                <a:path w="7640" h="7573" extrusionOk="0">
                  <a:moveTo>
                    <a:pt x="4904" y="1"/>
                  </a:moveTo>
                  <a:lnTo>
                    <a:pt x="0" y="5838"/>
                  </a:lnTo>
                  <a:lnTo>
                    <a:pt x="2736" y="7573"/>
                  </a:lnTo>
                  <a:lnTo>
                    <a:pt x="7639" y="1735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6" name="Google Shape;2506;p57">
              <a:extLst>
                <a:ext uri="{FF2B5EF4-FFF2-40B4-BE49-F238E27FC236}">
                  <a16:creationId xmlns:a16="http://schemas.microsoft.com/office/drawing/2014/main" id="{FD0FF502-09B4-4AD2-862E-A3D7976A63E8}"/>
                </a:ext>
              </a:extLst>
            </p:cNvPr>
            <p:cNvSpPr/>
            <p:nvPr/>
          </p:nvSpPr>
          <p:spPr>
            <a:xfrm>
              <a:off x="4384975" y="3720051"/>
              <a:ext cx="124319" cy="141668"/>
            </a:xfrm>
            <a:custGeom>
              <a:avLst/>
              <a:gdLst/>
              <a:ahLst/>
              <a:cxnLst/>
              <a:rect l="l" t="t" r="r" b="b"/>
              <a:pathLst>
                <a:path w="7209" h="8215" extrusionOk="0">
                  <a:moveTo>
                    <a:pt x="2751" y="0"/>
                  </a:moveTo>
                  <a:cubicBezTo>
                    <a:pt x="2699" y="0"/>
                    <a:pt x="2647" y="17"/>
                    <a:pt x="2602" y="47"/>
                  </a:cubicBezTo>
                  <a:lnTo>
                    <a:pt x="234" y="1815"/>
                  </a:lnTo>
                  <a:cubicBezTo>
                    <a:pt x="0" y="2015"/>
                    <a:pt x="0" y="2382"/>
                    <a:pt x="200" y="2582"/>
                  </a:cubicBezTo>
                  <a:cubicBezTo>
                    <a:pt x="1134" y="3483"/>
                    <a:pt x="1601" y="3883"/>
                    <a:pt x="2735" y="5017"/>
                  </a:cubicBezTo>
                  <a:cubicBezTo>
                    <a:pt x="3436" y="5717"/>
                    <a:pt x="4370" y="6818"/>
                    <a:pt x="5337" y="7786"/>
                  </a:cubicBezTo>
                  <a:cubicBezTo>
                    <a:pt x="5648" y="8097"/>
                    <a:pt x="5963" y="8215"/>
                    <a:pt x="6237" y="8215"/>
                  </a:cubicBezTo>
                  <a:cubicBezTo>
                    <a:pt x="6814" y="8215"/>
                    <a:pt x="7209" y="7691"/>
                    <a:pt x="7005" y="7352"/>
                  </a:cubicBezTo>
                  <a:cubicBezTo>
                    <a:pt x="5604" y="5184"/>
                    <a:pt x="5871" y="4350"/>
                    <a:pt x="5771" y="3216"/>
                  </a:cubicBezTo>
                  <a:cubicBezTo>
                    <a:pt x="5737" y="3016"/>
                    <a:pt x="5671" y="2815"/>
                    <a:pt x="5504" y="2682"/>
                  </a:cubicBezTo>
                  <a:lnTo>
                    <a:pt x="2935" y="80"/>
                  </a:lnTo>
                  <a:cubicBezTo>
                    <a:pt x="2880" y="25"/>
                    <a:pt x="2815" y="0"/>
                    <a:pt x="27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7" name="Google Shape;2507;p57">
              <a:extLst>
                <a:ext uri="{FF2B5EF4-FFF2-40B4-BE49-F238E27FC236}">
                  <a16:creationId xmlns:a16="http://schemas.microsoft.com/office/drawing/2014/main" id="{98C83835-129E-41D7-BB89-5B6D063BD5D2}"/>
                </a:ext>
              </a:extLst>
            </p:cNvPr>
            <p:cNvSpPr/>
            <p:nvPr/>
          </p:nvSpPr>
          <p:spPr>
            <a:xfrm>
              <a:off x="4794596" y="3923335"/>
              <a:ext cx="185194" cy="63910"/>
            </a:xfrm>
            <a:custGeom>
              <a:avLst/>
              <a:gdLst/>
              <a:ahLst/>
              <a:cxnLst/>
              <a:rect l="l" t="t" r="r" b="b"/>
              <a:pathLst>
                <a:path w="10739" h="3706" extrusionOk="0">
                  <a:moveTo>
                    <a:pt x="931" y="0"/>
                  </a:moveTo>
                  <a:cubicBezTo>
                    <a:pt x="798" y="0"/>
                    <a:pt x="664" y="101"/>
                    <a:pt x="664" y="234"/>
                  </a:cubicBezTo>
                  <a:lnTo>
                    <a:pt x="64" y="3136"/>
                  </a:lnTo>
                  <a:cubicBezTo>
                    <a:pt x="1" y="3421"/>
                    <a:pt x="238" y="3706"/>
                    <a:pt x="547" y="3706"/>
                  </a:cubicBezTo>
                  <a:cubicBezTo>
                    <a:pt x="564" y="3706"/>
                    <a:pt x="581" y="3705"/>
                    <a:pt x="598" y="3703"/>
                  </a:cubicBezTo>
                  <a:cubicBezTo>
                    <a:pt x="1865" y="3670"/>
                    <a:pt x="2466" y="3603"/>
                    <a:pt x="4100" y="3603"/>
                  </a:cubicBezTo>
                  <a:cubicBezTo>
                    <a:pt x="5068" y="3603"/>
                    <a:pt x="7836" y="3703"/>
                    <a:pt x="9237" y="3703"/>
                  </a:cubicBezTo>
                  <a:cubicBezTo>
                    <a:pt x="10605" y="3703"/>
                    <a:pt x="10738" y="2369"/>
                    <a:pt x="10171" y="2235"/>
                  </a:cubicBezTo>
                  <a:cubicBezTo>
                    <a:pt x="7636" y="1702"/>
                    <a:pt x="5968" y="934"/>
                    <a:pt x="5134" y="201"/>
                  </a:cubicBezTo>
                  <a:cubicBezTo>
                    <a:pt x="4968" y="67"/>
                    <a:pt x="4767" y="0"/>
                    <a:pt x="4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8" name="Google Shape;2508;p57">
              <a:extLst>
                <a:ext uri="{FF2B5EF4-FFF2-40B4-BE49-F238E27FC236}">
                  <a16:creationId xmlns:a16="http://schemas.microsoft.com/office/drawing/2014/main" id="{5B6B6775-DAB3-4196-8955-186E8CD9D823}"/>
                </a:ext>
              </a:extLst>
            </p:cNvPr>
            <p:cNvSpPr/>
            <p:nvPr/>
          </p:nvSpPr>
          <p:spPr>
            <a:xfrm>
              <a:off x="4823878" y="3798498"/>
              <a:ext cx="66169" cy="75964"/>
            </a:xfrm>
            <a:custGeom>
              <a:avLst/>
              <a:gdLst/>
              <a:ahLst/>
              <a:cxnLst/>
              <a:rect l="l" t="t" r="r" b="b"/>
              <a:pathLst>
                <a:path w="3837" h="4405" extrusionOk="0">
                  <a:moveTo>
                    <a:pt x="601" y="1"/>
                  </a:moveTo>
                  <a:lnTo>
                    <a:pt x="1" y="3837"/>
                  </a:lnTo>
                  <a:lnTo>
                    <a:pt x="3203" y="4404"/>
                  </a:lnTo>
                  <a:lnTo>
                    <a:pt x="3837" y="234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9" name="Google Shape;2509;p57">
              <a:extLst>
                <a:ext uri="{FF2B5EF4-FFF2-40B4-BE49-F238E27FC236}">
                  <a16:creationId xmlns:a16="http://schemas.microsoft.com/office/drawing/2014/main" id="{38CE88D4-27D2-455C-9B3F-7FC418258C52}"/>
                </a:ext>
              </a:extLst>
            </p:cNvPr>
            <p:cNvSpPr/>
            <p:nvPr/>
          </p:nvSpPr>
          <p:spPr>
            <a:xfrm>
              <a:off x="4466079" y="3646639"/>
              <a:ext cx="83431" cy="71343"/>
            </a:xfrm>
            <a:custGeom>
              <a:avLst/>
              <a:gdLst/>
              <a:ahLst/>
              <a:cxnLst/>
              <a:rect l="l" t="t" r="r" b="b"/>
              <a:pathLst>
                <a:path w="4838" h="4137" extrusionOk="0">
                  <a:moveTo>
                    <a:pt x="2102" y="1"/>
                  </a:moveTo>
                  <a:lnTo>
                    <a:pt x="0" y="2502"/>
                  </a:lnTo>
                  <a:lnTo>
                    <a:pt x="2836" y="4137"/>
                  </a:lnTo>
                  <a:lnTo>
                    <a:pt x="4837" y="1735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0" name="Google Shape;2510;p57">
              <a:extLst>
                <a:ext uri="{FF2B5EF4-FFF2-40B4-BE49-F238E27FC236}">
                  <a16:creationId xmlns:a16="http://schemas.microsoft.com/office/drawing/2014/main" id="{00A8E84D-7385-4FC0-BC67-2A64A02BD259}"/>
                </a:ext>
              </a:extLst>
            </p:cNvPr>
            <p:cNvSpPr/>
            <p:nvPr/>
          </p:nvSpPr>
          <p:spPr>
            <a:xfrm>
              <a:off x="4856661" y="2288337"/>
              <a:ext cx="339416" cy="386150"/>
            </a:xfrm>
            <a:custGeom>
              <a:avLst/>
              <a:gdLst/>
              <a:ahLst/>
              <a:cxnLst/>
              <a:rect l="l" t="t" r="r" b="b"/>
              <a:pathLst>
                <a:path w="19682" h="22392" extrusionOk="0">
                  <a:moveTo>
                    <a:pt x="2165" y="1"/>
                  </a:moveTo>
                  <a:cubicBezTo>
                    <a:pt x="1727" y="1"/>
                    <a:pt x="1469" y="9"/>
                    <a:pt x="1469" y="9"/>
                  </a:cubicBezTo>
                  <a:cubicBezTo>
                    <a:pt x="1869" y="11351"/>
                    <a:pt x="1235" y="14620"/>
                    <a:pt x="1" y="19857"/>
                  </a:cubicBezTo>
                  <a:lnTo>
                    <a:pt x="12977" y="22392"/>
                  </a:lnTo>
                  <a:cubicBezTo>
                    <a:pt x="19682" y="4212"/>
                    <a:pt x="18214" y="3612"/>
                    <a:pt x="18214" y="3612"/>
                  </a:cubicBezTo>
                  <a:cubicBezTo>
                    <a:pt x="17280" y="3078"/>
                    <a:pt x="16313" y="2645"/>
                    <a:pt x="15312" y="2244"/>
                  </a:cubicBezTo>
                  <a:lnTo>
                    <a:pt x="15112" y="2178"/>
                  </a:lnTo>
                  <a:cubicBezTo>
                    <a:pt x="14278" y="1877"/>
                    <a:pt x="14111" y="1811"/>
                    <a:pt x="13010" y="1477"/>
                  </a:cubicBezTo>
                  <a:cubicBezTo>
                    <a:pt x="11109" y="1043"/>
                    <a:pt x="9341" y="643"/>
                    <a:pt x="7106" y="343"/>
                  </a:cubicBezTo>
                  <a:lnTo>
                    <a:pt x="6706" y="276"/>
                  </a:lnTo>
                  <a:cubicBezTo>
                    <a:pt x="6272" y="243"/>
                    <a:pt x="5905" y="209"/>
                    <a:pt x="5538" y="176"/>
                  </a:cubicBezTo>
                  <a:cubicBezTo>
                    <a:pt x="5271" y="143"/>
                    <a:pt x="5004" y="109"/>
                    <a:pt x="4771" y="109"/>
                  </a:cubicBezTo>
                  <a:lnTo>
                    <a:pt x="3937" y="43"/>
                  </a:lnTo>
                  <a:cubicBezTo>
                    <a:pt x="3220" y="9"/>
                    <a:pt x="2603" y="1"/>
                    <a:pt x="2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1" name="Google Shape;2511;p57">
              <a:extLst>
                <a:ext uri="{FF2B5EF4-FFF2-40B4-BE49-F238E27FC236}">
                  <a16:creationId xmlns:a16="http://schemas.microsoft.com/office/drawing/2014/main" id="{B09D1BDD-B954-4609-BA66-392228C632A9}"/>
                </a:ext>
              </a:extLst>
            </p:cNvPr>
            <p:cNvSpPr/>
            <p:nvPr/>
          </p:nvSpPr>
          <p:spPr>
            <a:xfrm>
              <a:off x="4979186" y="2182073"/>
              <a:ext cx="123233" cy="161844"/>
            </a:xfrm>
            <a:custGeom>
              <a:avLst/>
              <a:gdLst/>
              <a:ahLst/>
              <a:cxnLst/>
              <a:rect l="l" t="t" r="r" b="b"/>
              <a:pathLst>
                <a:path w="7146" h="9385" extrusionOk="0">
                  <a:moveTo>
                    <a:pt x="1902" y="0"/>
                  </a:moveTo>
                  <a:cubicBezTo>
                    <a:pt x="1902" y="1968"/>
                    <a:pt x="1602" y="5504"/>
                    <a:pt x="1" y="6505"/>
                  </a:cubicBezTo>
                  <a:cubicBezTo>
                    <a:pt x="1" y="6505"/>
                    <a:pt x="168" y="8540"/>
                    <a:pt x="3670" y="9240"/>
                  </a:cubicBezTo>
                  <a:cubicBezTo>
                    <a:pt x="4207" y="9341"/>
                    <a:pt x="4638" y="9385"/>
                    <a:pt x="4983" y="9385"/>
                  </a:cubicBezTo>
                  <a:cubicBezTo>
                    <a:pt x="7146" y="9385"/>
                    <a:pt x="5905" y="7672"/>
                    <a:pt x="5905" y="7672"/>
                  </a:cubicBezTo>
                  <a:cubicBezTo>
                    <a:pt x="3904" y="6738"/>
                    <a:pt x="4237" y="5204"/>
                    <a:pt x="4904" y="3803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2" name="Google Shape;2512;p57">
              <a:extLst>
                <a:ext uri="{FF2B5EF4-FFF2-40B4-BE49-F238E27FC236}">
                  <a16:creationId xmlns:a16="http://schemas.microsoft.com/office/drawing/2014/main" id="{F54E718A-A0CB-4AAA-A6FC-4CE28ED30E8C}"/>
                </a:ext>
              </a:extLst>
            </p:cNvPr>
            <p:cNvSpPr/>
            <p:nvPr/>
          </p:nvSpPr>
          <p:spPr>
            <a:xfrm>
              <a:off x="5027507" y="2208527"/>
              <a:ext cx="36266" cy="56391"/>
            </a:xfrm>
            <a:custGeom>
              <a:avLst/>
              <a:gdLst/>
              <a:ahLst/>
              <a:cxnLst/>
              <a:rect l="l" t="t" r="r" b="b"/>
              <a:pathLst>
                <a:path w="2103" h="3270" extrusionOk="0">
                  <a:moveTo>
                    <a:pt x="335" y="1"/>
                  </a:moveTo>
                  <a:cubicBezTo>
                    <a:pt x="168" y="334"/>
                    <a:pt x="68" y="668"/>
                    <a:pt x="68" y="1035"/>
                  </a:cubicBezTo>
                  <a:cubicBezTo>
                    <a:pt x="1" y="1869"/>
                    <a:pt x="935" y="2969"/>
                    <a:pt x="1736" y="3270"/>
                  </a:cubicBezTo>
                  <a:cubicBezTo>
                    <a:pt x="1802" y="2903"/>
                    <a:pt x="1936" y="2569"/>
                    <a:pt x="2102" y="223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3" name="Google Shape;2513;p57">
              <a:extLst>
                <a:ext uri="{FF2B5EF4-FFF2-40B4-BE49-F238E27FC236}">
                  <a16:creationId xmlns:a16="http://schemas.microsoft.com/office/drawing/2014/main" id="{BDF29C36-B34D-426C-9568-42A095433EB3}"/>
                </a:ext>
              </a:extLst>
            </p:cNvPr>
            <p:cNvSpPr/>
            <p:nvPr/>
          </p:nvSpPr>
          <p:spPr>
            <a:xfrm>
              <a:off x="4997035" y="2037129"/>
              <a:ext cx="178331" cy="214769"/>
            </a:xfrm>
            <a:custGeom>
              <a:avLst/>
              <a:gdLst/>
              <a:ahLst/>
              <a:cxnLst/>
              <a:rect l="l" t="t" r="r" b="b"/>
              <a:pathLst>
                <a:path w="10341" h="12454" extrusionOk="0">
                  <a:moveTo>
                    <a:pt x="5056" y="1"/>
                  </a:moveTo>
                  <a:cubicBezTo>
                    <a:pt x="2944" y="1"/>
                    <a:pt x="956" y="1536"/>
                    <a:pt x="667" y="3869"/>
                  </a:cubicBezTo>
                  <a:cubicBezTo>
                    <a:pt x="267" y="7071"/>
                    <a:pt x="0" y="8439"/>
                    <a:pt x="1268" y="10373"/>
                  </a:cubicBezTo>
                  <a:cubicBezTo>
                    <a:pt x="2197" y="11767"/>
                    <a:pt x="3611" y="12453"/>
                    <a:pt x="4982" y="12453"/>
                  </a:cubicBezTo>
                  <a:cubicBezTo>
                    <a:pt x="6464" y="12453"/>
                    <a:pt x="7895" y="11650"/>
                    <a:pt x="8606" y="10073"/>
                  </a:cubicBezTo>
                  <a:cubicBezTo>
                    <a:pt x="9874" y="7371"/>
                    <a:pt x="10341" y="2568"/>
                    <a:pt x="7472" y="733"/>
                  </a:cubicBezTo>
                  <a:cubicBezTo>
                    <a:pt x="6709" y="230"/>
                    <a:pt x="5873" y="1"/>
                    <a:pt x="5056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4" name="Google Shape;2514;p57">
              <a:extLst>
                <a:ext uri="{FF2B5EF4-FFF2-40B4-BE49-F238E27FC236}">
                  <a16:creationId xmlns:a16="http://schemas.microsoft.com/office/drawing/2014/main" id="{F5F1794F-FBE3-4263-B18C-080474C18C5E}"/>
                </a:ext>
              </a:extLst>
            </p:cNvPr>
            <p:cNvSpPr/>
            <p:nvPr/>
          </p:nvSpPr>
          <p:spPr>
            <a:xfrm>
              <a:off x="4966235" y="1988101"/>
              <a:ext cx="240775" cy="161224"/>
            </a:xfrm>
            <a:custGeom>
              <a:avLst/>
              <a:gdLst/>
              <a:ahLst/>
              <a:cxnLst/>
              <a:rect l="l" t="t" r="r" b="b"/>
              <a:pathLst>
                <a:path w="13962" h="9349" extrusionOk="0">
                  <a:moveTo>
                    <a:pt x="8724" y="0"/>
                  </a:moveTo>
                  <a:cubicBezTo>
                    <a:pt x="7151" y="0"/>
                    <a:pt x="5563" y="619"/>
                    <a:pt x="4822" y="1408"/>
                  </a:cubicBezTo>
                  <a:cubicBezTo>
                    <a:pt x="4204" y="1235"/>
                    <a:pt x="3593" y="1139"/>
                    <a:pt x="3028" y="1139"/>
                  </a:cubicBezTo>
                  <a:cubicBezTo>
                    <a:pt x="1301" y="1139"/>
                    <a:pt x="0" y="2031"/>
                    <a:pt x="252" y="4343"/>
                  </a:cubicBezTo>
                  <a:cubicBezTo>
                    <a:pt x="285" y="5110"/>
                    <a:pt x="585" y="5878"/>
                    <a:pt x="1052" y="6511"/>
                  </a:cubicBezTo>
                  <a:cubicBezTo>
                    <a:pt x="685" y="7579"/>
                    <a:pt x="1052" y="9280"/>
                    <a:pt x="2353" y="9347"/>
                  </a:cubicBezTo>
                  <a:cubicBezTo>
                    <a:pt x="2378" y="9348"/>
                    <a:pt x="2402" y="9348"/>
                    <a:pt x="2427" y="9348"/>
                  </a:cubicBezTo>
                  <a:cubicBezTo>
                    <a:pt x="4201" y="9348"/>
                    <a:pt x="5865" y="6994"/>
                    <a:pt x="6556" y="5711"/>
                  </a:cubicBezTo>
                  <a:cubicBezTo>
                    <a:pt x="7341" y="5838"/>
                    <a:pt x="8354" y="5979"/>
                    <a:pt x="9340" y="5979"/>
                  </a:cubicBezTo>
                  <a:cubicBezTo>
                    <a:pt x="9905" y="5979"/>
                    <a:pt x="10461" y="5933"/>
                    <a:pt x="10959" y="5811"/>
                  </a:cubicBezTo>
                  <a:cubicBezTo>
                    <a:pt x="11193" y="5944"/>
                    <a:pt x="11393" y="6044"/>
                    <a:pt x="11393" y="6044"/>
                  </a:cubicBezTo>
                  <a:cubicBezTo>
                    <a:pt x="12827" y="5244"/>
                    <a:pt x="13961" y="4510"/>
                    <a:pt x="12894" y="1641"/>
                  </a:cubicBezTo>
                  <a:lnTo>
                    <a:pt x="12894" y="1641"/>
                  </a:lnTo>
                  <a:cubicBezTo>
                    <a:pt x="12961" y="2142"/>
                    <a:pt x="12894" y="2675"/>
                    <a:pt x="12761" y="3142"/>
                  </a:cubicBezTo>
                  <a:cubicBezTo>
                    <a:pt x="12761" y="2976"/>
                    <a:pt x="12694" y="2842"/>
                    <a:pt x="12660" y="2675"/>
                  </a:cubicBezTo>
                  <a:cubicBezTo>
                    <a:pt x="12074" y="709"/>
                    <a:pt x="10408" y="0"/>
                    <a:pt x="87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5" name="Google Shape;2515;p57">
              <a:extLst>
                <a:ext uri="{FF2B5EF4-FFF2-40B4-BE49-F238E27FC236}">
                  <a16:creationId xmlns:a16="http://schemas.microsoft.com/office/drawing/2014/main" id="{3299A6AD-CBEB-49CE-AF8E-E7F652CC337B}"/>
                </a:ext>
              </a:extLst>
            </p:cNvPr>
            <p:cNvSpPr/>
            <p:nvPr/>
          </p:nvSpPr>
          <p:spPr>
            <a:xfrm>
              <a:off x="4988395" y="2123888"/>
              <a:ext cx="40284" cy="52873"/>
            </a:xfrm>
            <a:custGeom>
              <a:avLst/>
              <a:gdLst/>
              <a:ahLst/>
              <a:cxnLst/>
              <a:rect l="l" t="t" r="r" b="b"/>
              <a:pathLst>
                <a:path w="2336" h="3066" extrusionOk="0">
                  <a:moveTo>
                    <a:pt x="1110" y="0"/>
                  </a:moveTo>
                  <a:cubicBezTo>
                    <a:pt x="560" y="0"/>
                    <a:pt x="67" y="438"/>
                    <a:pt x="67" y="1039"/>
                  </a:cubicBezTo>
                  <a:cubicBezTo>
                    <a:pt x="1" y="1673"/>
                    <a:pt x="201" y="2273"/>
                    <a:pt x="601" y="2740"/>
                  </a:cubicBezTo>
                  <a:cubicBezTo>
                    <a:pt x="792" y="2967"/>
                    <a:pt x="1008" y="3065"/>
                    <a:pt x="1217" y="3065"/>
                  </a:cubicBezTo>
                  <a:cubicBezTo>
                    <a:pt x="1595" y="3065"/>
                    <a:pt x="1952" y="2745"/>
                    <a:pt x="2102" y="2273"/>
                  </a:cubicBezTo>
                  <a:cubicBezTo>
                    <a:pt x="2336" y="1606"/>
                    <a:pt x="2302" y="439"/>
                    <a:pt x="1568" y="105"/>
                  </a:cubicBezTo>
                  <a:cubicBezTo>
                    <a:pt x="1417" y="33"/>
                    <a:pt x="1261" y="0"/>
                    <a:pt x="1110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6" name="Google Shape;2516;p57">
              <a:extLst>
                <a:ext uri="{FF2B5EF4-FFF2-40B4-BE49-F238E27FC236}">
                  <a16:creationId xmlns:a16="http://schemas.microsoft.com/office/drawing/2014/main" id="{B0F1693C-2FAF-4735-9233-B5B5F292E660}"/>
                </a:ext>
              </a:extLst>
            </p:cNvPr>
            <p:cNvSpPr/>
            <p:nvPr/>
          </p:nvSpPr>
          <p:spPr>
            <a:xfrm>
              <a:off x="4811806" y="2642256"/>
              <a:ext cx="265780" cy="1214376"/>
            </a:xfrm>
            <a:custGeom>
              <a:avLst/>
              <a:gdLst/>
              <a:ahLst/>
              <a:cxnLst/>
              <a:rect l="l" t="t" r="r" b="b"/>
              <a:pathLst>
                <a:path w="15412" h="70419" extrusionOk="0">
                  <a:moveTo>
                    <a:pt x="5871" y="1"/>
                  </a:moveTo>
                  <a:lnTo>
                    <a:pt x="5871" y="1"/>
                  </a:lnTo>
                  <a:cubicBezTo>
                    <a:pt x="5871" y="1"/>
                    <a:pt x="6905" y="25619"/>
                    <a:pt x="5204" y="36560"/>
                  </a:cubicBezTo>
                  <a:cubicBezTo>
                    <a:pt x="3669" y="46601"/>
                    <a:pt x="0" y="69818"/>
                    <a:pt x="0" y="69818"/>
                  </a:cubicBezTo>
                  <a:lnTo>
                    <a:pt x="4670" y="70418"/>
                  </a:lnTo>
                  <a:cubicBezTo>
                    <a:pt x="4670" y="70418"/>
                    <a:pt x="11108" y="47435"/>
                    <a:pt x="13310" y="37328"/>
                  </a:cubicBezTo>
                  <a:cubicBezTo>
                    <a:pt x="15411" y="27621"/>
                    <a:pt x="15378" y="1869"/>
                    <a:pt x="15378" y="1869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7" name="Google Shape;2517;p57">
              <a:extLst>
                <a:ext uri="{FF2B5EF4-FFF2-40B4-BE49-F238E27FC236}">
                  <a16:creationId xmlns:a16="http://schemas.microsoft.com/office/drawing/2014/main" id="{AA203A7F-3C67-4B96-8D5A-632B1411945A}"/>
                </a:ext>
              </a:extLst>
            </p:cNvPr>
            <p:cNvSpPr/>
            <p:nvPr/>
          </p:nvSpPr>
          <p:spPr>
            <a:xfrm>
              <a:off x="4811806" y="2642256"/>
              <a:ext cx="265780" cy="1214376"/>
            </a:xfrm>
            <a:custGeom>
              <a:avLst/>
              <a:gdLst/>
              <a:ahLst/>
              <a:cxnLst/>
              <a:rect l="l" t="t" r="r" b="b"/>
              <a:pathLst>
                <a:path w="15412" h="70419" extrusionOk="0">
                  <a:moveTo>
                    <a:pt x="5871" y="1"/>
                  </a:moveTo>
                  <a:lnTo>
                    <a:pt x="5871" y="1"/>
                  </a:lnTo>
                  <a:cubicBezTo>
                    <a:pt x="5871" y="1"/>
                    <a:pt x="6905" y="25619"/>
                    <a:pt x="5204" y="36560"/>
                  </a:cubicBezTo>
                  <a:cubicBezTo>
                    <a:pt x="3669" y="46601"/>
                    <a:pt x="0" y="69818"/>
                    <a:pt x="0" y="69818"/>
                  </a:cubicBezTo>
                  <a:lnTo>
                    <a:pt x="4670" y="70418"/>
                  </a:lnTo>
                  <a:cubicBezTo>
                    <a:pt x="4670" y="70418"/>
                    <a:pt x="11108" y="47435"/>
                    <a:pt x="13310" y="37328"/>
                  </a:cubicBezTo>
                  <a:cubicBezTo>
                    <a:pt x="15411" y="27621"/>
                    <a:pt x="15378" y="1869"/>
                    <a:pt x="15378" y="1869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8" name="Google Shape;2518;p57">
              <a:extLst>
                <a:ext uri="{FF2B5EF4-FFF2-40B4-BE49-F238E27FC236}">
                  <a16:creationId xmlns:a16="http://schemas.microsoft.com/office/drawing/2014/main" id="{219CC6A7-4054-4115-B98B-D99FE842C556}"/>
                </a:ext>
              </a:extLst>
            </p:cNvPr>
            <p:cNvSpPr/>
            <p:nvPr/>
          </p:nvSpPr>
          <p:spPr>
            <a:xfrm>
              <a:off x="4797993" y="3811156"/>
              <a:ext cx="127147" cy="52373"/>
            </a:xfrm>
            <a:custGeom>
              <a:avLst/>
              <a:gdLst/>
              <a:ahLst/>
              <a:cxnLst/>
              <a:rect l="l" t="t" r="r" b="b"/>
              <a:pathLst>
                <a:path w="7373" h="3037" extrusionOk="0">
                  <a:moveTo>
                    <a:pt x="267" y="1"/>
                  </a:moveTo>
                  <a:lnTo>
                    <a:pt x="0" y="2236"/>
                  </a:lnTo>
                  <a:lnTo>
                    <a:pt x="6272" y="3036"/>
                  </a:lnTo>
                  <a:lnTo>
                    <a:pt x="7372" y="8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9" name="Google Shape;2519;p57">
              <a:extLst>
                <a:ext uri="{FF2B5EF4-FFF2-40B4-BE49-F238E27FC236}">
                  <a16:creationId xmlns:a16="http://schemas.microsoft.com/office/drawing/2014/main" id="{60D62C17-3B33-496C-BD94-93725F9A4E11}"/>
                </a:ext>
              </a:extLst>
            </p:cNvPr>
            <p:cNvSpPr/>
            <p:nvPr/>
          </p:nvSpPr>
          <p:spPr>
            <a:xfrm>
              <a:off x="4466079" y="2630753"/>
              <a:ext cx="555134" cy="1080917"/>
            </a:xfrm>
            <a:custGeom>
              <a:avLst/>
              <a:gdLst/>
              <a:ahLst/>
              <a:cxnLst/>
              <a:rect l="l" t="t" r="r" b="b"/>
              <a:pathLst>
                <a:path w="32191" h="62680" extrusionOk="0">
                  <a:moveTo>
                    <a:pt x="22650" y="1"/>
                  </a:moveTo>
                  <a:cubicBezTo>
                    <a:pt x="17346" y="4971"/>
                    <a:pt x="20282" y="10175"/>
                    <a:pt x="13110" y="34692"/>
                  </a:cubicBezTo>
                  <a:cubicBezTo>
                    <a:pt x="9607" y="46768"/>
                    <a:pt x="0" y="60377"/>
                    <a:pt x="0" y="60377"/>
                  </a:cubicBezTo>
                  <a:lnTo>
                    <a:pt x="4037" y="62679"/>
                  </a:lnTo>
                  <a:cubicBezTo>
                    <a:pt x="4037" y="62679"/>
                    <a:pt x="18080" y="48369"/>
                    <a:pt x="21716" y="35426"/>
                  </a:cubicBezTo>
                  <a:cubicBezTo>
                    <a:pt x="25185" y="23151"/>
                    <a:pt x="32190" y="1869"/>
                    <a:pt x="32190" y="1869"/>
                  </a:cubicBezTo>
                  <a:lnTo>
                    <a:pt x="22650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0" name="Google Shape;2520;p57">
              <a:extLst>
                <a:ext uri="{FF2B5EF4-FFF2-40B4-BE49-F238E27FC236}">
                  <a16:creationId xmlns:a16="http://schemas.microsoft.com/office/drawing/2014/main" id="{C653E95C-8601-40DD-944C-152432A218EF}"/>
                </a:ext>
              </a:extLst>
            </p:cNvPr>
            <p:cNvSpPr/>
            <p:nvPr/>
          </p:nvSpPr>
          <p:spPr>
            <a:xfrm>
              <a:off x="4466079" y="2630753"/>
              <a:ext cx="555134" cy="1080917"/>
            </a:xfrm>
            <a:custGeom>
              <a:avLst/>
              <a:gdLst/>
              <a:ahLst/>
              <a:cxnLst/>
              <a:rect l="l" t="t" r="r" b="b"/>
              <a:pathLst>
                <a:path w="32191" h="62680" extrusionOk="0">
                  <a:moveTo>
                    <a:pt x="22650" y="1"/>
                  </a:moveTo>
                  <a:cubicBezTo>
                    <a:pt x="17346" y="4971"/>
                    <a:pt x="20282" y="10175"/>
                    <a:pt x="13110" y="34692"/>
                  </a:cubicBezTo>
                  <a:cubicBezTo>
                    <a:pt x="9607" y="46768"/>
                    <a:pt x="0" y="60377"/>
                    <a:pt x="0" y="60377"/>
                  </a:cubicBezTo>
                  <a:lnTo>
                    <a:pt x="4037" y="62679"/>
                  </a:lnTo>
                  <a:cubicBezTo>
                    <a:pt x="4037" y="62679"/>
                    <a:pt x="18080" y="48369"/>
                    <a:pt x="21716" y="35426"/>
                  </a:cubicBezTo>
                  <a:cubicBezTo>
                    <a:pt x="25185" y="23151"/>
                    <a:pt x="32190" y="1869"/>
                    <a:pt x="32190" y="1869"/>
                  </a:cubicBezTo>
                  <a:lnTo>
                    <a:pt x="2265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1" name="Google Shape;2521;p57">
              <a:extLst>
                <a:ext uri="{FF2B5EF4-FFF2-40B4-BE49-F238E27FC236}">
                  <a16:creationId xmlns:a16="http://schemas.microsoft.com/office/drawing/2014/main" id="{C1B4831A-47EE-4289-97A9-4E757B3D4837}"/>
                </a:ext>
              </a:extLst>
            </p:cNvPr>
            <p:cNvSpPr/>
            <p:nvPr/>
          </p:nvSpPr>
          <p:spPr>
            <a:xfrm>
              <a:off x="4450541" y="3632843"/>
              <a:ext cx="131183" cy="90329"/>
            </a:xfrm>
            <a:custGeom>
              <a:avLst/>
              <a:gdLst/>
              <a:ahLst/>
              <a:cxnLst/>
              <a:rect l="l" t="t" r="r" b="b"/>
              <a:pathLst>
                <a:path w="7607" h="5238" extrusionOk="0">
                  <a:moveTo>
                    <a:pt x="1402" y="0"/>
                  </a:moveTo>
                  <a:lnTo>
                    <a:pt x="1" y="2002"/>
                  </a:lnTo>
                  <a:lnTo>
                    <a:pt x="5571" y="5237"/>
                  </a:lnTo>
                  <a:lnTo>
                    <a:pt x="7606" y="3436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2" name="Google Shape;2522;p57">
              <a:extLst>
                <a:ext uri="{FF2B5EF4-FFF2-40B4-BE49-F238E27FC236}">
                  <a16:creationId xmlns:a16="http://schemas.microsoft.com/office/drawing/2014/main" id="{B89D69C3-CC51-4EE1-97D5-01E9BDE3A28C}"/>
                </a:ext>
              </a:extLst>
            </p:cNvPr>
            <p:cNvSpPr/>
            <p:nvPr/>
          </p:nvSpPr>
          <p:spPr>
            <a:xfrm>
              <a:off x="5087347" y="2127924"/>
              <a:ext cx="13244" cy="16831"/>
            </a:xfrm>
            <a:custGeom>
              <a:avLst/>
              <a:gdLst/>
              <a:ahLst/>
              <a:cxnLst/>
              <a:rect l="l" t="t" r="r" b="b"/>
              <a:pathLst>
                <a:path w="768" h="976" extrusionOk="0">
                  <a:moveTo>
                    <a:pt x="430" y="1"/>
                  </a:moveTo>
                  <a:cubicBezTo>
                    <a:pt x="272" y="1"/>
                    <a:pt x="98" y="191"/>
                    <a:pt x="67" y="438"/>
                  </a:cubicBezTo>
                  <a:cubicBezTo>
                    <a:pt x="0" y="705"/>
                    <a:pt x="100" y="939"/>
                    <a:pt x="267" y="972"/>
                  </a:cubicBezTo>
                  <a:cubicBezTo>
                    <a:pt x="279" y="974"/>
                    <a:pt x="292" y="976"/>
                    <a:pt x="304" y="976"/>
                  </a:cubicBezTo>
                  <a:cubicBezTo>
                    <a:pt x="462" y="976"/>
                    <a:pt x="639" y="786"/>
                    <a:pt x="701" y="538"/>
                  </a:cubicBezTo>
                  <a:cubicBezTo>
                    <a:pt x="767" y="271"/>
                    <a:pt x="634" y="38"/>
                    <a:pt x="467" y="5"/>
                  </a:cubicBezTo>
                  <a:cubicBezTo>
                    <a:pt x="455" y="2"/>
                    <a:pt x="442" y="1"/>
                    <a:pt x="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3" name="Google Shape;2523;p57">
              <a:extLst>
                <a:ext uri="{FF2B5EF4-FFF2-40B4-BE49-F238E27FC236}">
                  <a16:creationId xmlns:a16="http://schemas.microsoft.com/office/drawing/2014/main" id="{609A5218-2AC7-45BA-8A46-FE334F40D144}"/>
                </a:ext>
              </a:extLst>
            </p:cNvPr>
            <p:cNvSpPr/>
            <p:nvPr/>
          </p:nvSpPr>
          <p:spPr>
            <a:xfrm>
              <a:off x="5137961" y="2138271"/>
              <a:ext cx="12106" cy="16262"/>
            </a:xfrm>
            <a:custGeom>
              <a:avLst/>
              <a:gdLst/>
              <a:ahLst/>
              <a:cxnLst/>
              <a:rect l="l" t="t" r="r" b="b"/>
              <a:pathLst>
                <a:path w="702" h="943" extrusionOk="0">
                  <a:moveTo>
                    <a:pt x="392" y="1"/>
                  </a:moveTo>
                  <a:cubicBezTo>
                    <a:pt x="240" y="1"/>
                    <a:pt x="95" y="161"/>
                    <a:pt x="34" y="405"/>
                  </a:cubicBezTo>
                  <a:cubicBezTo>
                    <a:pt x="1" y="672"/>
                    <a:pt x="101" y="906"/>
                    <a:pt x="267" y="939"/>
                  </a:cubicBezTo>
                  <a:cubicBezTo>
                    <a:pt x="280" y="942"/>
                    <a:pt x="292" y="943"/>
                    <a:pt x="304" y="943"/>
                  </a:cubicBezTo>
                  <a:cubicBezTo>
                    <a:pt x="458" y="943"/>
                    <a:pt x="606" y="753"/>
                    <a:pt x="668" y="505"/>
                  </a:cubicBezTo>
                  <a:cubicBezTo>
                    <a:pt x="701" y="239"/>
                    <a:pt x="601" y="5"/>
                    <a:pt x="434" y="5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4" name="Google Shape;2524;p57">
              <a:extLst>
                <a:ext uri="{FF2B5EF4-FFF2-40B4-BE49-F238E27FC236}">
                  <a16:creationId xmlns:a16="http://schemas.microsoft.com/office/drawing/2014/main" id="{54DDFDD9-4249-4C61-A7B3-3182B23F34DD}"/>
                </a:ext>
              </a:extLst>
            </p:cNvPr>
            <p:cNvSpPr/>
            <p:nvPr/>
          </p:nvSpPr>
          <p:spPr>
            <a:xfrm>
              <a:off x="5144290" y="2137201"/>
              <a:ext cx="10951" cy="3708"/>
            </a:xfrm>
            <a:custGeom>
              <a:avLst/>
              <a:gdLst/>
              <a:ahLst/>
              <a:cxnLst/>
              <a:rect l="l" t="t" r="r" b="b"/>
              <a:pathLst>
                <a:path w="635" h="215" extrusionOk="0">
                  <a:moveTo>
                    <a:pt x="634" y="0"/>
                  </a:moveTo>
                  <a:lnTo>
                    <a:pt x="0" y="67"/>
                  </a:lnTo>
                  <a:cubicBezTo>
                    <a:pt x="70" y="176"/>
                    <a:pt x="154" y="214"/>
                    <a:pt x="238" y="214"/>
                  </a:cubicBezTo>
                  <a:cubicBezTo>
                    <a:pt x="437" y="21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5" name="Google Shape;2525;p57">
              <a:extLst>
                <a:ext uri="{FF2B5EF4-FFF2-40B4-BE49-F238E27FC236}">
                  <a16:creationId xmlns:a16="http://schemas.microsoft.com/office/drawing/2014/main" id="{29B743C0-DFA5-41BB-96B5-3D8709B8EDC3}"/>
                </a:ext>
              </a:extLst>
            </p:cNvPr>
            <p:cNvSpPr/>
            <p:nvPr/>
          </p:nvSpPr>
          <p:spPr>
            <a:xfrm>
              <a:off x="5117836" y="2150428"/>
              <a:ext cx="16693" cy="33231"/>
            </a:xfrm>
            <a:custGeom>
              <a:avLst/>
              <a:gdLst/>
              <a:ahLst/>
              <a:cxnLst/>
              <a:rect l="l" t="t" r="r" b="b"/>
              <a:pathLst>
                <a:path w="968" h="1927" extrusionOk="0">
                  <a:moveTo>
                    <a:pt x="367" y="1"/>
                  </a:moveTo>
                  <a:lnTo>
                    <a:pt x="0" y="1802"/>
                  </a:lnTo>
                  <a:cubicBezTo>
                    <a:pt x="150" y="1885"/>
                    <a:pt x="309" y="1927"/>
                    <a:pt x="471" y="1927"/>
                  </a:cubicBezTo>
                  <a:cubicBezTo>
                    <a:pt x="634" y="1927"/>
                    <a:pt x="801" y="1885"/>
                    <a:pt x="967" y="1802"/>
                  </a:cubicBezTo>
                  <a:cubicBezTo>
                    <a:pt x="667" y="1235"/>
                    <a:pt x="467" y="634"/>
                    <a:pt x="367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6" name="Google Shape;2526;p57">
              <a:extLst>
                <a:ext uri="{FF2B5EF4-FFF2-40B4-BE49-F238E27FC236}">
                  <a16:creationId xmlns:a16="http://schemas.microsoft.com/office/drawing/2014/main" id="{0CC41948-9A2F-46DD-8488-29E2ABC0718D}"/>
                </a:ext>
              </a:extLst>
            </p:cNvPr>
            <p:cNvSpPr/>
            <p:nvPr/>
          </p:nvSpPr>
          <p:spPr>
            <a:xfrm>
              <a:off x="5070654" y="2173209"/>
              <a:ext cx="29937" cy="22919"/>
            </a:xfrm>
            <a:custGeom>
              <a:avLst/>
              <a:gdLst/>
              <a:ahLst/>
              <a:cxnLst/>
              <a:rect l="l" t="t" r="r" b="b"/>
              <a:pathLst>
                <a:path w="1736" h="1329" extrusionOk="0">
                  <a:moveTo>
                    <a:pt x="97" y="0"/>
                  </a:moveTo>
                  <a:cubicBezTo>
                    <a:pt x="87" y="0"/>
                    <a:pt x="77" y="4"/>
                    <a:pt x="67" y="14"/>
                  </a:cubicBezTo>
                  <a:cubicBezTo>
                    <a:pt x="34" y="14"/>
                    <a:pt x="1" y="81"/>
                    <a:pt x="34" y="114"/>
                  </a:cubicBezTo>
                  <a:cubicBezTo>
                    <a:pt x="334" y="748"/>
                    <a:pt x="935" y="1215"/>
                    <a:pt x="1635" y="1315"/>
                  </a:cubicBezTo>
                  <a:cubicBezTo>
                    <a:pt x="1645" y="1325"/>
                    <a:pt x="1658" y="1329"/>
                    <a:pt x="1671" y="1329"/>
                  </a:cubicBezTo>
                  <a:cubicBezTo>
                    <a:pt x="1702" y="1329"/>
                    <a:pt x="1735" y="1305"/>
                    <a:pt x="1735" y="1281"/>
                  </a:cubicBezTo>
                  <a:cubicBezTo>
                    <a:pt x="1735" y="1215"/>
                    <a:pt x="1702" y="1181"/>
                    <a:pt x="1669" y="1181"/>
                  </a:cubicBezTo>
                  <a:cubicBezTo>
                    <a:pt x="1001" y="1048"/>
                    <a:pt x="468" y="648"/>
                    <a:pt x="168" y="47"/>
                  </a:cubicBezTo>
                  <a:cubicBezTo>
                    <a:pt x="144" y="24"/>
                    <a:pt x="120" y="0"/>
                    <a:pt x="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7" name="Google Shape;2527;p57">
              <a:extLst>
                <a:ext uri="{FF2B5EF4-FFF2-40B4-BE49-F238E27FC236}">
                  <a16:creationId xmlns:a16="http://schemas.microsoft.com/office/drawing/2014/main" id="{0969E976-5F88-457A-B386-58D4EA12EFB7}"/>
                </a:ext>
              </a:extLst>
            </p:cNvPr>
            <p:cNvSpPr/>
            <p:nvPr/>
          </p:nvSpPr>
          <p:spPr>
            <a:xfrm>
              <a:off x="5073534" y="2104436"/>
              <a:ext cx="27057" cy="12072"/>
            </a:xfrm>
            <a:custGeom>
              <a:avLst/>
              <a:gdLst/>
              <a:ahLst/>
              <a:cxnLst/>
              <a:rect l="l" t="t" r="r" b="b"/>
              <a:pathLst>
                <a:path w="1569" h="700" extrusionOk="0">
                  <a:moveTo>
                    <a:pt x="1132" y="0"/>
                  </a:moveTo>
                  <a:cubicBezTo>
                    <a:pt x="760" y="0"/>
                    <a:pt x="389" y="144"/>
                    <a:pt x="101" y="433"/>
                  </a:cubicBezTo>
                  <a:cubicBezTo>
                    <a:pt x="1" y="499"/>
                    <a:pt x="67" y="699"/>
                    <a:pt x="201" y="699"/>
                  </a:cubicBezTo>
                  <a:cubicBezTo>
                    <a:pt x="234" y="699"/>
                    <a:pt x="267" y="666"/>
                    <a:pt x="301" y="666"/>
                  </a:cubicBezTo>
                  <a:cubicBezTo>
                    <a:pt x="515" y="425"/>
                    <a:pt x="816" y="313"/>
                    <a:pt x="1134" y="313"/>
                  </a:cubicBezTo>
                  <a:cubicBezTo>
                    <a:pt x="1211" y="313"/>
                    <a:pt x="1290" y="319"/>
                    <a:pt x="1368" y="333"/>
                  </a:cubicBezTo>
                  <a:cubicBezTo>
                    <a:pt x="1380" y="339"/>
                    <a:pt x="1394" y="341"/>
                    <a:pt x="1408" y="341"/>
                  </a:cubicBezTo>
                  <a:cubicBezTo>
                    <a:pt x="1469" y="341"/>
                    <a:pt x="1541" y="287"/>
                    <a:pt x="1568" y="232"/>
                  </a:cubicBezTo>
                  <a:cubicBezTo>
                    <a:pt x="1568" y="132"/>
                    <a:pt x="1535" y="66"/>
                    <a:pt x="1435" y="32"/>
                  </a:cubicBezTo>
                  <a:cubicBezTo>
                    <a:pt x="1335" y="11"/>
                    <a:pt x="1233" y="0"/>
                    <a:pt x="1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8" name="Google Shape;2528;p57">
              <a:extLst>
                <a:ext uri="{FF2B5EF4-FFF2-40B4-BE49-F238E27FC236}">
                  <a16:creationId xmlns:a16="http://schemas.microsoft.com/office/drawing/2014/main" id="{89785BA0-F10B-4257-824F-37BD18F57A62}"/>
                </a:ext>
              </a:extLst>
            </p:cNvPr>
            <p:cNvSpPr/>
            <p:nvPr/>
          </p:nvSpPr>
          <p:spPr>
            <a:xfrm>
              <a:off x="5147170" y="2106557"/>
              <a:ext cx="22453" cy="19728"/>
            </a:xfrm>
            <a:custGeom>
              <a:avLst/>
              <a:gdLst/>
              <a:ahLst/>
              <a:cxnLst/>
              <a:rect l="l" t="t" r="r" b="b"/>
              <a:pathLst>
                <a:path w="1302" h="1144" extrusionOk="0">
                  <a:moveTo>
                    <a:pt x="161" y="1"/>
                  </a:moveTo>
                  <a:cubicBezTo>
                    <a:pt x="100" y="1"/>
                    <a:pt x="34" y="55"/>
                    <a:pt x="34" y="109"/>
                  </a:cubicBezTo>
                  <a:cubicBezTo>
                    <a:pt x="0" y="210"/>
                    <a:pt x="67" y="276"/>
                    <a:pt x="134" y="310"/>
                  </a:cubicBezTo>
                  <a:cubicBezTo>
                    <a:pt x="534" y="410"/>
                    <a:pt x="834" y="677"/>
                    <a:pt x="968" y="1043"/>
                  </a:cubicBezTo>
                  <a:cubicBezTo>
                    <a:pt x="1001" y="1110"/>
                    <a:pt x="1068" y="1144"/>
                    <a:pt x="1134" y="1144"/>
                  </a:cubicBezTo>
                  <a:lnTo>
                    <a:pt x="1168" y="1144"/>
                  </a:lnTo>
                  <a:cubicBezTo>
                    <a:pt x="1268" y="1110"/>
                    <a:pt x="1301" y="1010"/>
                    <a:pt x="1268" y="910"/>
                  </a:cubicBezTo>
                  <a:cubicBezTo>
                    <a:pt x="1068" y="476"/>
                    <a:pt x="667" y="109"/>
                    <a:pt x="200" y="9"/>
                  </a:cubicBezTo>
                  <a:cubicBezTo>
                    <a:pt x="188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9" name="Google Shape;2529;p57">
              <a:extLst>
                <a:ext uri="{FF2B5EF4-FFF2-40B4-BE49-F238E27FC236}">
                  <a16:creationId xmlns:a16="http://schemas.microsoft.com/office/drawing/2014/main" id="{116F708E-6437-46FC-AAA7-A45502A7DEE4}"/>
                </a:ext>
              </a:extLst>
            </p:cNvPr>
            <p:cNvSpPr/>
            <p:nvPr/>
          </p:nvSpPr>
          <p:spPr>
            <a:xfrm>
              <a:off x="5074103" y="2091761"/>
              <a:ext cx="55253" cy="82845"/>
            </a:xfrm>
            <a:custGeom>
              <a:avLst/>
              <a:gdLst/>
              <a:ahLst/>
              <a:cxnLst/>
              <a:rect l="l" t="t" r="r" b="b"/>
              <a:pathLst>
                <a:path w="3204" h="4804" extrusionOk="0">
                  <a:moveTo>
                    <a:pt x="2036" y="134"/>
                  </a:moveTo>
                  <a:cubicBezTo>
                    <a:pt x="2236" y="134"/>
                    <a:pt x="2469" y="234"/>
                    <a:pt x="2603" y="434"/>
                  </a:cubicBezTo>
                  <a:cubicBezTo>
                    <a:pt x="2970" y="1001"/>
                    <a:pt x="3103" y="1735"/>
                    <a:pt x="2903" y="2402"/>
                  </a:cubicBezTo>
                  <a:cubicBezTo>
                    <a:pt x="2669" y="3669"/>
                    <a:pt x="1902" y="4703"/>
                    <a:pt x="1168" y="4703"/>
                  </a:cubicBezTo>
                  <a:cubicBezTo>
                    <a:pt x="935" y="4703"/>
                    <a:pt x="735" y="4603"/>
                    <a:pt x="568" y="4437"/>
                  </a:cubicBezTo>
                  <a:cubicBezTo>
                    <a:pt x="234" y="4003"/>
                    <a:pt x="134" y="3269"/>
                    <a:pt x="268" y="2435"/>
                  </a:cubicBezTo>
                  <a:cubicBezTo>
                    <a:pt x="501" y="1168"/>
                    <a:pt x="1268" y="134"/>
                    <a:pt x="2002" y="134"/>
                  </a:cubicBezTo>
                  <a:close/>
                  <a:moveTo>
                    <a:pt x="2036" y="0"/>
                  </a:moveTo>
                  <a:cubicBezTo>
                    <a:pt x="1235" y="0"/>
                    <a:pt x="401" y="1101"/>
                    <a:pt x="168" y="2402"/>
                  </a:cubicBezTo>
                  <a:cubicBezTo>
                    <a:pt x="1" y="3102"/>
                    <a:pt x="101" y="3870"/>
                    <a:pt x="501" y="4503"/>
                  </a:cubicBezTo>
                  <a:cubicBezTo>
                    <a:pt x="668" y="4703"/>
                    <a:pt x="902" y="4804"/>
                    <a:pt x="1168" y="4804"/>
                  </a:cubicBezTo>
                  <a:cubicBezTo>
                    <a:pt x="1969" y="4804"/>
                    <a:pt x="2803" y="3736"/>
                    <a:pt x="3036" y="2435"/>
                  </a:cubicBezTo>
                  <a:cubicBezTo>
                    <a:pt x="3203" y="1735"/>
                    <a:pt x="3070" y="967"/>
                    <a:pt x="2703" y="334"/>
                  </a:cubicBezTo>
                  <a:cubicBezTo>
                    <a:pt x="2536" y="134"/>
                    <a:pt x="2269" y="0"/>
                    <a:pt x="20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0" name="Google Shape;2530;p57">
              <a:extLst>
                <a:ext uri="{FF2B5EF4-FFF2-40B4-BE49-F238E27FC236}">
                  <a16:creationId xmlns:a16="http://schemas.microsoft.com/office/drawing/2014/main" id="{C151BA06-BA80-4623-9066-9EC426FC1185}"/>
                </a:ext>
              </a:extLst>
            </p:cNvPr>
            <p:cNvSpPr/>
            <p:nvPr/>
          </p:nvSpPr>
          <p:spPr>
            <a:xfrm>
              <a:off x="5129338" y="2104401"/>
              <a:ext cx="54667" cy="77689"/>
            </a:xfrm>
            <a:custGeom>
              <a:avLst/>
              <a:gdLst/>
              <a:ahLst/>
              <a:cxnLst/>
              <a:rect l="l" t="t" r="r" b="b"/>
              <a:pathLst>
                <a:path w="3170" h="4505" extrusionOk="0">
                  <a:moveTo>
                    <a:pt x="1968" y="101"/>
                  </a:moveTo>
                  <a:cubicBezTo>
                    <a:pt x="2202" y="101"/>
                    <a:pt x="2435" y="234"/>
                    <a:pt x="2569" y="435"/>
                  </a:cubicBezTo>
                  <a:cubicBezTo>
                    <a:pt x="2936" y="968"/>
                    <a:pt x="3036" y="1635"/>
                    <a:pt x="2902" y="2269"/>
                  </a:cubicBezTo>
                  <a:cubicBezTo>
                    <a:pt x="2702" y="3437"/>
                    <a:pt x="1935" y="4404"/>
                    <a:pt x="1234" y="4404"/>
                  </a:cubicBezTo>
                  <a:cubicBezTo>
                    <a:pt x="968" y="4404"/>
                    <a:pt x="734" y="4271"/>
                    <a:pt x="601" y="4071"/>
                  </a:cubicBezTo>
                  <a:cubicBezTo>
                    <a:pt x="234" y="3537"/>
                    <a:pt x="134" y="2870"/>
                    <a:pt x="300" y="2236"/>
                  </a:cubicBezTo>
                  <a:cubicBezTo>
                    <a:pt x="467" y="1068"/>
                    <a:pt x="1234" y="101"/>
                    <a:pt x="1968" y="101"/>
                  </a:cubicBezTo>
                  <a:close/>
                  <a:moveTo>
                    <a:pt x="1968" y="1"/>
                  </a:moveTo>
                  <a:cubicBezTo>
                    <a:pt x="1201" y="1"/>
                    <a:pt x="400" y="1002"/>
                    <a:pt x="167" y="2236"/>
                  </a:cubicBezTo>
                  <a:cubicBezTo>
                    <a:pt x="0" y="2870"/>
                    <a:pt x="134" y="3570"/>
                    <a:pt x="534" y="4137"/>
                  </a:cubicBezTo>
                  <a:cubicBezTo>
                    <a:pt x="701" y="4371"/>
                    <a:pt x="934" y="4504"/>
                    <a:pt x="1201" y="4504"/>
                  </a:cubicBezTo>
                  <a:cubicBezTo>
                    <a:pt x="2002" y="4504"/>
                    <a:pt x="2802" y="3503"/>
                    <a:pt x="3002" y="2269"/>
                  </a:cubicBezTo>
                  <a:cubicBezTo>
                    <a:pt x="3169" y="1635"/>
                    <a:pt x="3036" y="935"/>
                    <a:pt x="2669" y="368"/>
                  </a:cubicBezTo>
                  <a:cubicBezTo>
                    <a:pt x="2502" y="134"/>
                    <a:pt x="2235" y="1"/>
                    <a:pt x="19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1" name="Google Shape;2531;p57">
              <a:extLst>
                <a:ext uri="{FF2B5EF4-FFF2-40B4-BE49-F238E27FC236}">
                  <a16:creationId xmlns:a16="http://schemas.microsoft.com/office/drawing/2014/main" id="{E958E8CE-CC7B-487F-9138-9A805F4EC13F}"/>
                </a:ext>
              </a:extLst>
            </p:cNvPr>
            <p:cNvSpPr/>
            <p:nvPr/>
          </p:nvSpPr>
          <p:spPr>
            <a:xfrm>
              <a:off x="4477581" y="3772959"/>
              <a:ext cx="27057" cy="19245"/>
            </a:xfrm>
            <a:custGeom>
              <a:avLst/>
              <a:gdLst/>
              <a:ahLst/>
              <a:cxnLst/>
              <a:rect l="l" t="t" r="r" b="b"/>
              <a:pathLst>
                <a:path w="1569" h="1116" extrusionOk="0">
                  <a:moveTo>
                    <a:pt x="234" y="181"/>
                  </a:moveTo>
                  <a:cubicBezTo>
                    <a:pt x="701" y="314"/>
                    <a:pt x="1301" y="515"/>
                    <a:pt x="1368" y="715"/>
                  </a:cubicBezTo>
                  <a:cubicBezTo>
                    <a:pt x="1368" y="748"/>
                    <a:pt x="1368" y="815"/>
                    <a:pt x="1335" y="848"/>
                  </a:cubicBezTo>
                  <a:cubicBezTo>
                    <a:pt x="1301" y="915"/>
                    <a:pt x="1201" y="982"/>
                    <a:pt x="1101" y="982"/>
                  </a:cubicBezTo>
                  <a:cubicBezTo>
                    <a:pt x="868" y="948"/>
                    <a:pt x="568" y="681"/>
                    <a:pt x="234" y="181"/>
                  </a:cubicBezTo>
                  <a:close/>
                  <a:moveTo>
                    <a:pt x="72" y="0"/>
                  </a:moveTo>
                  <a:cubicBezTo>
                    <a:pt x="51" y="0"/>
                    <a:pt x="34" y="24"/>
                    <a:pt x="34" y="48"/>
                  </a:cubicBezTo>
                  <a:cubicBezTo>
                    <a:pt x="1" y="48"/>
                    <a:pt x="1" y="81"/>
                    <a:pt x="34" y="114"/>
                  </a:cubicBezTo>
                  <a:cubicBezTo>
                    <a:pt x="267" y="481"/>
                    <a:pt x="701" y="1115"/>
                    <a:pt x="1101" y="1115"/>
                  </a:cubicBezTo>
                  <a:cubicBezTo>
                    <a:pt x="1268" y="1115"/>
                    <a:pt x="1402" y="1048"/>
                    <a:pt x="1502" y="915"/>
                  </a:cubicBezTo>
                  <a:cubicBezTo>
                    <a:pt x="1535" y="848"/>
                    <a:pt x="1568" y="748"/>
                    <a:pt x="1535" y="681"/>
                  </a:cubicBezTo>
                  <a:cubicBezTo>
                    <a:pt x="1368" y="281"/>
                    <a:pt x="234" y="14"/>
                    <a:pt x="101" y="14"/>
                  </a:cubicBezTo>
                  <a:cubicBezTo>
                    <a:pt x="91" y="4"/>
                    <a:pt x="81" y="0"/>
                    <a:pt x="72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2" name="Google Shape;2532;p57">
              <a:extLst>
                <a:ext uri="{FF2B5EF4-FFF2-40B4-BE49-F238E27FC236}">
                  <a16:creationId xmlns:a16="http://schemas.microsoft.com/office/drawing/2014/main" id="{35DBE059-FB15-45F0-A5C3-19A9A5C75E33}"/>
                </a:ext>
              </a:extLst>
            </p:cNvPr>
            <p:cNvSpPr/>
            <p:nvPr/>
          </p:nvSpPr>
          <p:spPr>
            <a:xfrm>
              <a:off x="4477012" y="3761698"/>
              <a:ext cx="27626" cy="14400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201" y="167"/>
                  </a:moveTo>
                  <a:cubicBezTo>
                    <a:pt x="1268" y="167"/>
                    <a:pt x="1368" y="200"/>
                    <a:pt x="1401" y="267"/>
                  </a:cubicBezTo>
                  <a:cubicBezTo>
                    <a:pt x="1468" y="367"/>
                    <a:pt x="1435" y="400"/>
                    <a:pt x="1435" y="434"/>
                  </a:cubicBezTo>
                  <a:cubicBezTo>
                    <a:pt x="1325" y="570"/>
                    <a:pt x="879" y="685"/>
                    <a:pt x="502" y="685"/>
                  </a:cubicBezTo>
                  <a:cubicBezTo>
                    <a:pt x="419" y="685"/>
                    <a:pt x="339" y="679"/>
                    <a:pt x="267" y="667"/>
                  </a:cubicBezTo>
                  <a:cubicBezTo>
                    <a:pt x="534" y="434"/>
                    <a:pt x="834" y="234"/>
                    <a:pt x="1201" y="167"/>
                  </a:cubicBezTo>
                  <a:close/>
                  <a:moveTo>
                    <a:pt x="1168" y="0"/>
                  </a:moveTo>
                  <a:cubicBezTo>
                    <a:pt x="701" y="0"/>
                    <a:pt x="67" y="634"/>
                    <a:pt x="34" y="667"/>
                  </a:cubicBezTo>
                  <a:cubicBezTo>
                    <a:pt x="0" y="701"/>
                    <a:pt x="0" y="734"/>
                    <a:pt x="34" y="734"/>
                  </a:cubicBezTo>
                  <a:cubicBezTo>
                    <a:pt x="34" y="767"/>
                    <a:pt x="67" y="801"/>
                    <a:pt x="67" y="801"/>
                  </a:cubicBezTo>
                  <a:cubicBezTo>
                    <a:pt x="200" y="834"/>
                    <a:pt x="334" y="834"/>
                    <a:pt x="467" y="834"/>
                  </a:cubicBezTo>
                  <a:cubicBezTo>
                    <a:pt x="867" y="834"/>
                    <a:pt x="1401" y="734"/>
                    <a:pt x="1535" y="500"/>
                  </a:cubicBezTo>
                  <a:cubicBezTo>
                    <a:pt x="1601" y="400"/>
                    <a:pt x="1568" y="267"/>
                    <a:pt x="1501" y="167"/>
                  </a:cubicBezTo>
                  <a:cubicBezTo>
                    <a:pt x="1435" y="67"/>
                    <a:pt x="1301" y="33"/>
                    <a:pt x="1201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3" name="Google Shape;2533;p57">
              <a:extLst>
                <a:ext uri="{FF2B5EF4-FFF2-40B4-BE49-F238E27FC236}">
                  <a16:creationId xmlns:a16="http://schemas.microsoft.com/office/drawing/2014/main" id="{780A02F9-74DB-40AB-8FA1-99C596E3D097}"/>
                </a:ext>
              </a:extLst>
            </p:cNvPr>
            <p:cNvSpPr/>
            <p:nvPr/>
          </p:nvSpPr>
          <p:spPr>
            <a:xfrm>
              <a:off x="4875647" y="3919024"/>
              <a:ext cx="35111" cy="14244"/>
            </a:xfrm>
            <a:custGeom>
              <a:avLst/>
              <a:gdLst/>
              <a:ahLst/>
              <a:cxnLst/>
              <a:rect l="l" t="t" r="r" b="b"/>
              <a:pathLst>
                <a:path w="2036" h="826" extrusionOk="0">
                  <a:moveTo>
                    <a:pt x="1691" y="151"/>
                  </a:moveTo>
                  <a:cubicBezTo>
                    <a:pt x="1752" y="151"/>
                    <a:pt x="1801" y="161"/>
                    <a:pt x="1835" y="184"/>
                  </a:cubicBezTo>
                  <a:cubicBezTo>
                    <a:pt x="1869" y="184"/>
                    <a:pt x="1869" y="217"/>
                    <a:pt x="1869" y="250"/>
                  </a:cubicBezTo>
                  <a:cubicBezTo>
                    <a:pt x="1869" y="351"/>
                    <a:pt x="1835" y="451"/>
                    <a:pt x="1769" y="517"/>
                  </a:cubicBezTo>
                  <a:cubicBezTo>
                    <a:pt x="1644" y="622"/>
                    <a:pt x="1388" y="674"/>
                    <a:pt x="1035" y="674"/>
                  </a:cubicBezTo>
                  <a:cubicBezTo>
                    <a:pt x="823" y="674"/>
                    <a:pt x="576" y="655"/>
                    <a:pt x="301" y="617"/>
                  </a:cubicBezTo>
                  <a:cubicBezTo>
                    <a:pt x="800" y="396"/>
                    <a:pt x="1391" y="151"/>
                    <a:pt x="1691" y="151"/>
                  </a:cubicBezTo>
                  <a:close/>
                  <a:moveTo>
                    <a:pt x="1683" y="1"/>
                  </a:moveTo>
                  <a:cubicBezTo>
                    <a:pt x="1166" y="1"/>
                    <a:pt x="176" y="494"/>
                    <a:pt x="34" y="551"/>
                  </a:cubicBezTo>
                  <a:cubicBezTo>
                    <a:pt x="1" y="584"/>
                    <a:pt x="1" y="617"/>
                    <a:pt x="1" y="651"/>
                  </a:cubicBezTo>
                  <a:cubicBezTo>
                    <a:pt x="1" y="651"/>
                    <a:pt x="34" y="684"/>
                    <a:pt x="67" y="717"/>
                  </a:cubicBezTo>
                  <a:cubicBezTo>
                    <a:pt x="401" y="784"/>
                    <a:pt x="735" y="818"/>
                    <a:pt x="1068" y="818"/>
                  </a:cubicBezTo>
                  <a:cubicBezTo>
                    <a:pt x="1118" y="823"/>
                    <a:pt x="1167" y="826"/>
                    <a:pt x="1215" y="826"/>
                  </a:cubicBezTo>
                  <a:cubicBezTo>
                    <a:pt x="1456" y="826"/>
                    <a:pt x="1674" y="756"/>
                    <a:pt x="1869" y="617"/>
                  </a:cubicBezTo>
                  <a:cubicBezTo>
                    <a:pt x="1969" y="517"/>
                    <a:pt x="2035" y="384"/>
                    <a:pt x="2035" y="250"/>
                  </a:cubicBezTo>
                  <a:cubicBezTo>
                    <a:pt x="2035" y="150"/>
                    <a:pt x="1969" y="84"/>
                    <a:pt x="1902" y="50"/>
                  </a:cubicBezTo>
                  <a:cubicBezTo>
                    <a:pt x="1848" y="16"/>
                    <a:pt x="1772" y="1"/>
                    <a:pt x="1683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4" name="Google Shape;2534;p57">
              <a:extLst>
                <a:ext uri="{FF2B5EF4-FFF2-40B4-BE49-F238E27FC236}">
                  <a16:creationId xmlns:a16="http://schemas.microsoft.com/office/drawing/2014/main" id="{AF14037F-4161-4FC0-B983-6BFE3ADE23F7}"/>
                </a:ext>
              </a:extLst>
            </p:cNvPr>
            <p:cNvSpPr/>
            <p:nvPr/>
          </p:nvSpPr>
          <p:spPr>
            <a:xfrm>
              <a:off x="4875647" y="3906073"/>
              <a:ext cx="22453" cy="25333"/>
            </a:xfrm>
            <a:custGeom>
              <a:avLst/>
              <a:gdLst/>
              <a:ahLst/>
              <a:cxnLst/>
              <a:rect l="l" t="t" r="r" b="b"/>
              <a:pathLst>
                <a:path w="1302" h="1469" extrusionOk="0">
                  <a:moveTo>
                    <a:pt x="935" y="134"/>
                  </a:moveTo>
                  <a:cubicBezTo>
                    <a:pt x="1101" y="134"/>
                    <a:pt x="1101" y="201"/>
                    <a:pt x="1101" y="201"/>
                  </a:cubicBezTo>
                  <a:cubicBezTo>
                    <a:pt x="1135" y="434"/>
                    <a:pt x="568" y="1001"/>
                    <a:pt x="167" y="1235"/>
                  </a:cubicBezTo>
                  <a:cubicBezTo>
                    <a:pt x="234" y="901"/>
                    <a:pt x="434" y="134"/>
                    <a:pt x="901" y="134"/>
                  </a:cubicBezTo>
                  <a:close/>
                  <a:moveTo>
                    <a:pt x="935" y="1"/>
                  </a:moveTo>
                  <a:cubicBezTo>
                    <a:pt x="201" y="1"/>
                    <a:pt x="1" y="1335"/>
                    <a:pt x="1" y="1368"/>
                  </a:cubicBezTo>
                  <a:cubicBezTo>
                    <a:pt x="1" y="1402"/>
                    <a:pt x="1" y="1435"/>
                    <a:pt x="34" y="1468"/>
                  </a:cubicBezTo>
                  <a:lnTo>
                    <a:pt x="101" y="1468"/>
                  </a:lnTo>
                  <a:cubicBezTo>
                    <a:pt x="501" y="1268"/>
                    <a:pt x="1302" y="568"/>
                    <a:pt x="1268" y="201"/>
                  </a:cubicBezTo>
                  <a:cubicBezTo>
                    <a:pt x="1235" y="134"/>
                    <a:pt x="1202" y="1"/>
                    <a:pt x="968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5" name="Google Shape;2535;p57">
              <a:extLst>
                <a:ext uri="{FF2B5EF4-FFF2-40B4-BE49-F238E27FC236}">
                  <a16:creationId xmlns:a16="http://schemas.microsoft.com/office/drawing/2014/main" id="{203EA65B-AD6E-4F40-A2D5-8476576104F3}"/>
                </a:ext>
              </a:extLst>
            </p:cNvPr>
            <p:cNvSpPr/>
            <p:nvPr/>
          </p:nvSpPr>
          <p:spPr>
            <a:xfrm>
              <a:off x="5093676" y="2127423"/>
              <a:ext cx="11520" cy="3708"/>
            </a:xfrm>
            <a:custGeom>
              <a:avLst/>
              <a:gdLst/>
              <a:ahLst/>
              <a:cxnLst/>
              <a:rect l="l" t="t" r="r" b="b"/>
              <a:pathLst>
                <a:path w="668" h="215" extrusionOk="0">
                  <a:moveTo>
                    <a:pt x="667" y="0"/>
                  </a:moveTo>
                  <a:lnTo>
                    <a:pt x="0" y="67"/>
                  </a:lnTo>
                  <a:cubicBezTo>
                    <a:pt x="79" y="176"/>
                    <a:pt x="171" y="214"/>
                    <a:pt x="259" y="214"/>
                  </a:cubicBezTo>
                  <a:cubicBezTo>
                    <a:pt x="470" y="214"/>
                    <a:pt x="667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6" name="Google Shape;2536;p57">
              <a:extLst>
                <a:ext uri="{FF2B5EF4-FFF2-40B4-BE49-F238E27FC236}">
                  <a16:creationId xmlns:a16="http://schemas.microsoft.com/office/drawing/2014/main" id="{953CA655-E8AE-4CB9-A2B6-8EEC2A9E50F3}"/>
                </a:ext>
              </a:extLst>
            </p:cNvPr>
            <p:cNvSpPr/>
            <p:nvPr/>
          </p:nvSpPr>
          <p:spPr>
            <a:xfrm>
              <a:off x="4921674" y="2289647"/>
              <a:ext cx="205957" cy="99521"/>
            </a:xfrm>
            <a:custGeom>
              <a:avLst/>
              <a:gdLst/>
              <a:ahLst/>
              <a:cxnLst/>
              <a:rect l="l" t="t" r="r" b="b"/>
              <a:pathLst>
                <a:path w="11943" h="5771" extrusionOk="0">
                  <a:moveTo>
                    <a:pt x="134" y="0"/>
                  </a:moveTo>
                  <a:cubicBezTo>
                    <a:pt x="0" y="634"/>
                    <a:pt x="1701" y="3703"/>
                    <a:pt x="7139" y="5771"/>
                  </a:cubicBezTo>
                  <a:cubicBezTo>
                    <a:pt x="11842" y="5004"/>
                    <a:pt x="11942" y="3102"/>
                    <a:pt x="11508" y="2168"/>
                  </a:cubicBezTo>
                  <a:lnTo>
                    <a:pt x="11342" y="2102"/>
                  </a:lnTo>
                  <a:lnTo>
                    <a:pt x="10908" y="1935"/>
                  </a:lnTo>
                  <a:cubicBezTo>
                    <a:pt x="10408" y="1768"/>
                    <a:pt x="10107" y="1668"/>
                    <a:pt x="9240" y="1434"/>
                  </a:cubicBezTo>
                  <a:cubicBezTo>
                    <a:pt x="7305" y="901"/>
                    <a:pt x="5337" y="500"/>
                    <a:pt x="3336" y="267"/>
                  </a:cubicBezTo>
                  <a:lnTo>
                    <a:pt x="2902" y="234"/>
                  </a:lnTo>
                  <a:cubicBezTo>
                    <a:pt x="2502" y="167"/>
                    <a:pt x="2135" y="133"/>
                    <a:pt x="1735" y="100"/>
                  </a:cubicBezTo>
                  <a:cubicBezTo>
                    <a:pt x="1535" y="67"/>
                    <a:pt x="1301" y="33"/>
                    <a:pt x="1101" y="33"/>
                  </a:cubicBezTo>
                  <a:lnTo>
                    <a:pt x="968" y="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7" name="Google Shape;2537;p57">
              <a:extLst>
                <a:ext uri="{FF2B5EF4-FFF2-40B4-BE49-F238E27FC236}">
                  <a16:creationId xmlns:a16="http://schemas.microsoft.com/office/drawing/2014/main" id="{A99C2A18-ECA7-42CE-AC13-36245FB97A6D}"/>
                </a:ext>
              </a:extLst>
            </p:cNvPr>
            <p:cNvSpPr/>
            <p:nvPr/>
          </p:nvSpPr>
          <p:spPr>
            <a:xfrm>
              <a:off x="4921674" y="2289647"/>
              <a:ext cx="205957" cy="99521"/>
            </a:xfrm>
            <a:custGeom>
              <a:avLst/>
              <a:gdLst/>
              <a:ahLst/>
              <a:cxnLst/>
              <a:rect l="l" t="t" r="r" b="b"/>
              <a:pathLst>
                <a:path w="11943" h="5771" extrusionOk="0">
                  <a:moveTo>
                    <a:pt x="134" y="0"/>
                  </a:moveTo>
                  <a:cubicBezTo>
                    <a:pt x="0" y="634"/>
                    <a:pt x="1701" y="3703"/>
                    <a:pt x="7139" y="5771"/>
                  </a:cubicBezTo>
                  <a:cubicBezTo>
                    <a:pt x="11842" y="5004"/>
                    <a:pt x="11942" y="3102"/>
                    <a:pt x="11508" y="2168"/>
                  </a:cubicBezTo>
                  <a:lnTo>
                    <a:pt x="11342" y="2102"/>
                  </a:lnTo>
                  <a:lnTo>
                    <a:pt x="10908" y="1935"/>
                  </a:lnTo>
                  <a:cubicBezTo>
                    <a:pt x="10908" y="3169"/>
                    <a:pt x="9073" y="3636"/>
                    <a:pt x="7072" y="4070"/>
                  </a:cubicBezTo>
                  <a:cubicBezTo>
                    <a:pt x="4637" y="3769"/>
                    <a:pt x="2202" y="1601"/>
                    <a:pt x="1101" y="33"/>
                  </a:cubicBezTo>
                  <a:lnTo>
                    <a:pt x="968" y="3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8" name="Google Shape;2538;p57">
              <a:extLst>
                <a:ext uri="{FF2B5EF4-FFF2-40B4-BE49-F238E27FC236}">
                  <a16:creationId xmlns:a16="http://schemas.microsoft.com/office/drawing/2014/main" id="{099818DF-17BB-49AC-B5AF-A3158477CDD2}"/>
                </a:ext>
              </a:extLst>
            </p:cNvPr>
            <p:cNvSpPr/>
            <p:nvPr/>
          </p:nvSpPr>
          <p:spPr>
            <a:xfrm>
              <a:off x="4839985" y="2615802"/>
              <a:ext cx="249673" cy="68704"/>
            </a:xfrm>
            <a:custGeom>
              <a:avLst/>
              <a:gdLst/>
              <a:ahLst/>
              <a:cxnLst/>
              <a:rect l="l" t="t" r="r" b="b"/>
              <a:pathLst>
                <a:path w="14478" h="3984" extrusionOk="0">
                  <a:moveTo>
                    <a:pt x="1101" y="1"/>
                  </a:moveTo>
                  <a:cubicBezTo>
                    <a:pt x="1035" y="1"/>
                    <a:pt x="968" y="1"/>
                    <a:pt x="901" y="67"/>
                  </a:cubicBezTo>
                  <a:lnTo>
                    <a:pt x="67" y="1101"/>
                  </a:lnTo>
                  <a:cubicBezTo>
                    <a:pt x="1" y="1201"/>
                    <a:pt x="101" y="1301"/>
                    <a:pt x="267" y="1335"/>
                  </a:cubicBezTo>
                  <a:lnTo>
                    <a:pt x="13877" y="3970"/>
                  </a:lnTo>
                  <a:cubicBezTo>
                    <a:pt x="13904" y="3979"/>
                    <a:pt x="13933" y="3983"/>
                    <a:pt x="13962" y="3983"/>
                  </a:cubicBezTo>
                  <a:cubicBezTo>
                    <a:pt x="14039" y="3983"/>
                    <a:pt x="14111" y="3952"/>
                    <a:pt x="14111" y="3903"/>
                  </a:cubicBezTo>
                  <a:lnTo>
                    <a:pt x="14444" y="2769"/>
                  </a:lnTo>
                  <a:cubicBezTo>
                    <a:pt x="14478" y="2669"/>
                    <a:pt x="14411" y="2602"/>
                    <a:pt x="14277" y="2569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9" name="Google Shape;2539;p57">
              <a:extLst>
                <a:ext uri="{FF2B5EF4-FFF2-40B4-BE49-F238E27FC236}">
                  <a16:creationId xmlns:a16="http://schemas.microsoft.com/office/drawing/2014/main" id="{0C64B013-0AF1-45F8-89B5-A8C735E6EDAF}"/>
                </a:ext>
              </a:extLst>
            </p:cNvPr>
            <p:cNvSpPr/>
            <p:nvPr/>
          </p:nvSpPr>
          <p:spPr>
            <a:xfrm>
              <a:off x="4873354" y="2618682"/>
              <a:ext cx="18418" cy="29592"/>
            </a:xfrm>
            <a:custGeom>
              <a:avLst/>
              <a:gdLst/>
              <a:ahLst/>
              <a:cxnLst/>
              <a:rect l="l" t="t" r="r" b="b"/>
              <a:pathLst>
                <a:path w="1068" h="1716" extrusionOk="0">
                  <a:moveTo>
                    <a:pt x="601" y="0"/>
                  </a:moveTo>
                  <a:cubicBezTo>
                    <a:pt x="534" y="0"/>
                    <a:pt x="467" y="0"/>
                    <a:pt x="467" y="67"/>
                  </a:cubicBezTo>
                  <a:lnTo>
                    <a:pt x="0" y="1535"/>
                  </a:lnTo>
                  <a:cubicBezTo>
                    <a:pt x="0" y="1568"/>
                    <a:pt x="34" y="1635"/>
                    <a:pt x="100" y="1635"/>
                  </a:cubicBezTo>
                  <a:lnTo>
                    <a:pt x="467" y="1702"/>
                  </a:lnTo>
                  <a:cubicBezTo>
                    <a:pt x="477" y="1711"/>
                    <a:pt x="490" y="1715"/>
                    <a:pt x="503" y="1715"/>
                  </a:cubicBezTo>
                  <a:cubicBezTo>
                    <a:pt x="537" y="1715"/>
                    <a:pt x="577" y="1692"/>
                    <a:pt x="601" y="1668"/>
                  </a:cubicBezTo>
                  <a:lnTo>
                    <a:pt x="1068" y="167"/>
                  </a:lnTo>
                  <a:cubicBezTo>
                    <a:pt x="1068" y="134"/>
                    <a:pt x="1034" y="67"/>
                    <a:pt x="968" y="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0" name="Google Shape;2540;p57">
              <a:extLst>
                <a:ext uri="{FF2B5EF4-FFF2-40B4-BE49-F238E27FC236}">
                  <a16:creationId xmlns:a16="http://schemas.microsoft.com/office/drawing/2014/main" id="{67292B1F-30ED-4BA9-AC43-065D9D3AE9B0}"/>
                </a:ext>
              </a:extLst>
            </p:cNvPr>
            <p:cNvSpPr/>
            <p:nvPr/>
          </p:nvSpPr>
          <p:spPr>
            <a:xfrm>
              <a:off x="4873354" y="2618682"/>
              <a:ext cx="18418" cy="29592"/>
            </a:xfrm>
            <a:custGeom>
              <a:avLst/>
              <a:gdLst/>
              <a:ahLst/>
              <a:cxnLst/>
              <a:rect l="l" t="t" r="r" b="b"/>
              <a:pathLst>
                <a:path w="1068" h="1716" extrusionOk="0">
                  <a:moveTo>
                    <a:pt x="601" y="0"/>
                  </a:moveTo>
                  <a:cubicBezTo>
                    <a:pt x="534" y="0"/>
                    <a:pt x="467" y="0"/>
                    <a:pt x="467" y="67"/>
                  </a:cubicBezTo>
                  <a:lnTo>
                    <a:pt x="0" y="1535"/>
                  </a:lnTo>
                  <a:cubicBezTo>
                    <a:pt x="0" y="1568"/>
                    <a:pt x="34" y="1635"/>
                    <a:pt x="100" y="1635"/>
                  </a:cubicBezTo>
                  <a:lnTo>
                    <a:pt x="467" y="1702"/>
                  </a:lnTo>
                  <a:cubicBezTo>
                    <a:pt x="477" y="1711"/>
                    <a:pt x="490" y="1715"/>
                    <a:pt x="503" y="1715"/>
                  </a:cubicBezTo>
                  <a:cubicBezTo>
                    <a:pt x="537" y="1715"/>
                    <a:pt x="577" y="1692"/>
                    <a:pt x="601" y="1668"/>
                  </a:cubicBezTo>
                  <a:lnTo>
                    <a:pt x="1068" y="167"/>
                  </a:lnTo>
                  <a:cubicBezTo>
                    <a:pt x="1068" y="134"/>
                    <a:pt x="1034" y="67"/>
                    <a:pt x="968" y="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1" name="Google Shape;2541;p57">
              <a:extLst>
                <a:ext uri="{FF2B5EF4-FFF2-40B4-BE49-F238E27FC236}">
                  <a16:creationId xmlns:a16="http://schemas.microsoft.com/office/drawing/2014/main" id="{B9B49F2A-5A26-47DD-8357-7E0F300F7A1E}"/>
                </a:ext>
              </a:extLst>
            </p:cNvPr>
            <p:cNvSpPr/>
            <p:nvPr/>
          </p:nvSpPr>
          <p:spPr>
            <a:xfrm>
              <a:off x="4828482" y="2364421"/>
              <a:ext cx="203077" cy="396928"/>
            </a:xfrm>
            <a:custGeom>
              <a:avLst/>
              <a:gdLst/>
              <a:ahLst/>
              <a:cxnLst/>
              <a:rect l="l" t="t" r="r" b="b"/>
              <a:pathLst>
                <a:path w="11776" h="23017" extrusionOk="0">
                  <a:moveTo>
                    <a:pt x="734" y="0"/>
                  </a:moveTo>
                  <a:cubicBezTo>
                    <a:pt x="501" y="1168"/>
                    <a:pt x="367" y="2269"/>
                    <a:pt x="234" y="3403"/>
                  </a:cubicBezTo>
                  <a:cubicBezTo>
                    <a:pt x="134" y="4504"/>
                    <a:pt x="67" y="5638"/>
                    <a:pt x="34" y="6772"/>
                  </a:cubicBezTo>
                  <a:cubicBezTo>
                    <a:pt x="0" y="7906"/>
                    <a:pt x="34" y="9040"/>
                    <a:pt x="100" y="10174"/>
                  </a:cubicBezTo>
                  <a:cubicBezTo>
                    <a:pt x="167" y="10741"/>
                    <a:pt x="201" y="11309"/>
                    <a:pt x="301" y="11909"/>
                  </a:cubicBezTo>
                  <a:cubicBezTo>
                    <a:pt x="334" y="12176"/>
                    <a:pt x="367" y="12476"/>
                    <a:pt x="401" y="12743"/>
                  </a:cubicBezTo>
                  <a:lnTo>
                    <a:pt x="567" y="13644"/>
                  </a:lnTo>
                  <a:cubicBezTo>
                    <a:pt x="734" y="14377"/>
                    <a:pt x="1068" y="15045"/>
                    <a:pt x="1501" y="15645"/>
                  </a:cubicBezTo>
                  <a:cubicBezTo>
                    <a:pt x="1835" y="16145"/>
                    <a:pt x="2235" y="16612"/>
                    <a:pt x="2669" y="17046"/>
                  </a:cubicBezTo>
                  <a:cubicBezTo>
                    <a:pt x="3470" y="17880"/>
                    <a:pt x="4337" y="18647"/>
                    <a:pt x="5271" y="19348"/>
                  </a:cubicBezTo>
                  <a:cubicBezTo>
                    <a:pt x="7039" y="20715"/>
                    <a:pt x="8907" y="21949"/>
                    <a:pt x="10875" y="23017"/>
                  </a:cubicBezTo>
                  <a:lnTo>
                    <a:pt x="11775" y="21649"/>
                  </a:lnTo>
                  <a:cubicBezTo>
                    <a:pt x="10942" y="20982"/>
                    <a:pt x="10074" y="20282"/>
                    <a:pt x="9274" y="19581"/>
                  </a:cubicBezTo>
                  <a:cubicBezTo>
                    <a:pt x="8440" y="18914"/>
                    <a:pt x="7639" y="18180"/>
                    <a:pt x="6872" y="17446"/>
                  </a:cubicBezTo>
                  <a:cubicBezTo>
                    <a:pt x="6138" y="16746"/>
                    <a:pt x="5404" y="16012"/>
                    <a:pt x="4737" y="15211"/>
                  </a:cubicBezTo>
                  <a:cubicBezTo>
                    <a:pt x="4437" y="14844"/>
                    <a:pt x="4170" y="14444"/>
                    <a:pt x="3903" y="14044"/>
                  </a:cubicBezTo>
                  <a:cubicBezTo>
                    <a:pt x="3703" y="13744"/>
                    <a:pt x="3570" y="13410"/>
                    <a:pt x="3503" y="13076"/>
                  </a:cubicBezTo>
                  <a:cubicBezTo>
                    <a:pt x="3369" y="12076"/>
                    <a:pt x="3269" y="11042"/>
                    <a:pt x="3269" y="10041"/>
                  </a:cubicBezTo>
                  <a:lnTo>
                    <a:pt x="3269" y="8473"/>
                  </a:lnTo>
                  <a:cubicBezTo>
                    <a:pt x="3269" y="7939"/>
                    <a:pt x="3269" y="7406"/>
                    <a:pt x="3303" y="6872"/>
                  </a:cubicBezTo>
                  <a:cubicBezTo>
                    <a:pt x="3369" y="5805"/>
                    <a:pt x="3470" y="4771"/>
                    <a:pt x="3570" y="3736"/>
                  </a:cubicBezTo>
                  <a:cubicBezTo>
                    <a:pt x="3670" y="2702"/>
                    <a:pt x="3836" y="1602"/>
                    <a:pt x="3970" y="634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2" name="Google Shape;2542;p57">
              <a:extLst>
                <a:ext uri="{FF2B5EF4-FFF2-40B4-BE49-F238E27FC236}">
                  <a16:creationId xmlns:a16="http://schemas.microsoft.com/office/drawing/2014/main" id="{3C6069F2-E331-4DC4-ABB0-1C112809199F}"/>
                </a:ext>
              </a:extLst>
            </p:cNvPr>
            <p:cNvSpPr/>
            <p:nvPr/>
          </p:nvSpPr>
          <p:spPr>
            <a:xfrm>
              <a:off x="4818704" y="2288216"/>
              <a:ext cx="111041" cy="148135"/>
            </a:xfrm>
            <a:custGeom>
              <a:avLst/>
              <a:gdLst/>
              <a:ahLst/>
              <a:cxnLst/>
              <a:rect l="l" t="t" r="r" b="b"/>
              <a:pathLst>
                <a:path w="6439" h="8590" extrusionOk="0">
                  <a:moveTo>
                    <a:pt x="3913" y="1"/>
                  </a:moveTo>
                  <a:cubicBezTo>
                    <a:pt x="3247" y="1"/>
                    <a:pt x="2491" y="297"/>
                    <a:pt x="1768" y="884"/>
                  </a:cubicBezTo>
                  <a:cubicBezTo>
                    <a:pt x="0" y="2318"/>
                    <a:pt x="434" y="6621"/>
                    <a:pt x="434" y="6621"/>
                  </a:cubicBezTo>
                  <a:lnTo>
                    <a:pt x="6438" y="8589"/>
                  </a:lnTo>
                  <a:cubicBezTo>
                    <a:pt x="6438" y="8589"/>
                    <a:pt x="6138" y="3652"/>
                    <a:pt x="5871" y="1884"/>
                  </a:cubicBezTo>
                  <a:cubicBezTo>
                    <a:pt x="5654" y="622"/>
                    <a:pt x="4877" y="1"/>
                    <a:pt x="39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3" name="Google Shape;2543;p57">
              <a:extLst>
                <a:ext uri="{FF2B5EF4-FFF2-40B4-BE49-F238E27FC236}">
                  <a16:creationId xmlns:a16="http://schemas.microsoft.com/office/drawing/2014/main" id="{65A996B9-1ACB-4B6C-A45B-F137ED50FBDC}"/>
                </a:ext>
              </a:extLst>
            </p:cNvPr>
            <p:cNvSpPr/>
            <p:nvPr/>
          </p:nvSpPr>
          <p:spPr>
            <a:xfrm>
              <a:off x="5006813" y="2715323"/>
              <a:ext cx="58685" cy="49355"/>
            </a:xfrm>
            <a:custGeom>
              <a:avLst/>
              <a:gdLst/>
              <a:ahLst/>
              <a:cxnLst/>
              <a:rect l="l" t="t" r="r" b="b"/>
              <a:pathLst>
                <a:path w="3403" h="2862" extrusionOk="0">
                  <a:moveTo>
                    <a:pt x="3403" y="0"/>
                  </a:moveTo>
                  <a:lnTo>
                    <a:pt x="701" y="1034"/>
                  </a:lnTo>
                  <a:lnTo>
                    <a:pt x="0" y="2402"/>
                  </a:lnTo>
                  <a:cubicBezTo>
                    <a:pt x="405" y="2754"/>
                    <a:pt x="952" y="2862"/>
                    <a:pt x="1469" y="2862"/>
                  </a:cubicBezTo>
                  <a:cubicBezTo>
                    <a:pt x="2273" y="2862"/>
                    <a:pt x="3002" y="2602"/>
                    <a:pt x="3002" y="2602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4" name="Google Shape;2544;p57">
              <a:extLst>
                <a:ext uri="{FF2B5EF4-FFF2-40B4-BE49-F238E27FC236}">
                  <a16:creationId xmlns:a16="http://schemas.microsoft.com/office/drawing/2014/main" id="{0FBFD3D6-E2EF-4D45-9A7D-7DB64FC33B67}"/>
                </a:ext>
              </a:extLst>
            </p:cNvPr>
            <p:cNvSpPr/>
            <p:nvPr/>
          </p:nvSpPr>
          <p:spPr>
            <a:xfrm>
              <a:off x="5058582" y="2715323"/>
              <a:ext cx="62720" cy="44889"/>
            </a:xfrm>
            <a:custGeom>
              <a:avLst/>
              <a:gdLst/>
              <a:ahLst/>
              <a:cxnLst/>
              <a:rect l="l" t="t" r="r" b="b"/>
              <a:pathLst>
                <a:path w="3637" h="2603" extrusionOk="0">
                  <a:moveTo>
                    <a:pt x="401" y="0"/>
                  </a:moveTo>
                  <a:lnTo>
                    <a:pt x="0" y="2602"/>
                  </a:lnTo>
                  <a:lnTo>
                    <a:pt x="0" y="2602"/>
                  </a:lnTo>
                  <a:lnTo>
                    <a:pt x="3636" y="2402"/>
                  </a:lnTo>
                  <a:lnTo>
                    <a:pt x="3636" y="40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5" name="Google Shape;2545;p57">
              <a:extLst>
                <a:ext uri="{FF2B5EF4-FFF2-40B4-BE49-F238E27FC236}">
                  <a16:creationId xmlns:a16="http://schemas.microsoft.com/office/drawing/2014/main" id="{91C92576-909F-4D8D-8F9C-145D0EB9AB18}"/>
                </a:ext>
              </a:extLst>
            </p:cNvPr>
            <p:cNvSpPr/>
            <p:nvPr/>
          </p:nvSpPr>
          <p:spPr>
            <a:xfrm>
              <a:off x="5053978" y="2653775"/>
              <a:ext cx="19004" cy="29592"/>
            </a:xfrm>
            <a:custGeom>
              <a:avLst/>
              <a:gdLst/>
              <a:ahLst/>
              <a:cxnLst/>
              <a:rect l="l" t="t" r="r" b="b"/>
              <a:pathLst>
                <a:path w="1102" h="1716" extrusionOk="0">
                  <a:moveTo>
                    <a:pt x="634" y="0"/>
                  </a:moveTo>
                  <a:cubicBezTo>
                    <a:pt x="534" y="0"/>
                    <a:pt x="467" y="33"/>
                    <a:pt x="467" y="67"/>
                  </a:cubicBezTo>
                  <a:lnTo>
                    <a:pt x="0" y="1535"/>
                  </a:lnTo>
                  <a:cubicBezTo>
                    <a:pt x="0" y="1601"/>
                    <a:pt x="34" y="1635"/>
                    <a:pt x="100" y="1635"/>
                  </a:cubicBezTo>
                  <a:lnTo>
                    <a:pt x="467" y="1701"/>
                  </a:lnTo>
                  <a:cubicBezTo>
                    <a:pt x="497" y="1711"/>
                    <a:pt x="520" y="1715"/>
                    <a:pt x="540" y="1715"/>
                  </a:cubicBezTo>
                  <a:cubicBezTo>
                    <a:pt x="587" y="1715"/>
                    <a:pt x="611" y="1692"/>
                    <a:pt x="634" y="1668"/>
                  </a:cubicBezTo>
                  <a:lnTo>
                    <a:pt x="1068" y="167"/>
                  </a:lnTo>
                  <a:cubicBezTo>
                    <a:pt x="1101" y="134"/>
                    <a:pt x="1034" y="67"/>
                    <a:pt x="968" y="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6" name="Google Shape;2546;p57">
              <a:extLst>
                <a:ext uri="{FF2B5EF4-FFF2-40B4-BE49-F238E27FC236}">
                  <a16:creationId xmlns:a16="http://schemas.microsoft.com/office/drawing/2014/main" id="{F53BC0CA-0744-48A6-801E-BCBBB3A86289}"/>
                </a:ext>
              </a:extLst>
            </p:cNvPr>
            <p:cNvSpPr/>
            <p:nvPr/>
          </p:nvSpPr>
          <p:spPr>
            <a:xfrm>
              <a:off x="5053978" y="2653775"/>
              <a:ext cx="19004" cy="29592"/>
            </a:xfrm>
            <a:custGeom>
              <a:avLst/>
              <a:gdLst/>
              <a:ahLst/>
              <a:cxnLst/>
              <a:rect l="l" t="t" r="r" b="b"/>
              <a:pathLst>
                <a:path w="1102" h="1716" extrusionOk="0">
                  <a:moveTo>
                    <a:pt x="634" y="0"/>
                  </a:moveTo>
                  <a:cubicBezTo>
                    <a:pt x="534" y="0"/>
                    <a:pt x="467" y="33"/>
                    <a:pt x="467" y="67"/>
                  </a:cubicBezTo>
                  <a:lnTo>
                    <a:pt x="0" y="1535"/>
                  </a:lnTo>
                  <a:cubicBezTo>
                    <a:pt x="0" y="1601"/>
                    <a:pt x="34" y="1635"/>
                    <a:pt x="100" y="1635"/>
                  </a:cubicBezTo>
                  <a:lnTo>
                    <a:pt x="467" y="1701"/>
                  </a:lnTo>
                  <a:cubicBezTo>
                    <a:pt x="497" y="1711"/>
                    <a:pt x="520" y="1715"/>
                    <a:pt x="540" y="1715"/>
                  </a:cubicBezTo>
                  <a:cubicBezTo>
                    <a:pt x="587" y="1715"/>
                    <a:pt x="611" y="1692"/>
                    <a:pt x="634" y="1668"/>
                  </a:cubicBezTo>
                  <a:lnTo>
                    <a:pt x="1068" y="167"/>
                  </a:lnTo>
                  <a:cubicBezTo>
                    <a:pt x="1101" y="134"/>
                    <a:pt x="1034" y="67"/>
                    <a:pt x="968" y="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7" name="Google Shape;2547;p57">
              <a:extLst>
                <a:ext uri="{FF2B5EF4-FFF2-40B4-BE49-F238E27FC236}">
                  <a16:creationId xmlns:a16="http://schemas.microsoft.com/office/drawing/2014/main" id="{9CA14287-75B2-4D25-AF6D-3AE0A3BD2CBE}"/>
                </a:ext>
              </a:extLst>
            </p:cNvPr>
            <p:cNvSpPr/>
            <p:nvPr/>
          </p:nvSpPr>
          <p:spPr>
            <a:xfrm>
              <a:off x="4963666" y="2636272"/>
              <a:ext cx="19004" cy="29592"/>
            </a:xfrm>
            <a:custGeom>
              <a:avLst/>
              <a:gdLst/>
              <a:ahLst/>
              <a:cxnLst/>
              <a:rect l="l" t="t" r="r" b="b"/>
              <a:pathLst>
                <a:path w="1102" h="1716" extrusionOk="0">
                  <a:moveTo>
                    <a:pt x="544" y="1"/>
                  </a:moveTo>
                  <a:cubicBezTo>
                    <a:pt x="501" y="1"/>
                    <a:pt x="467" y="24"/>
                    <a:pt x="467" y="48"/>
                  </a:cubicBezTo>
                  <a:lnTo>
                    <a:pt x="0" y="1515"/>
                  </a:lnTo>
                  <a:cubicBezTo>
                    <a:pt x="0" y="1582"/>
                    <a:pt x="34" y="1649"/>
                    <a:pt x="100" y="1649"/>
                  </a:cubicBezTo>
                  <a:lnTo>
                    <a:pt x="467" y="1716"/>
                  </a:lnTo>
                  <a:cubicBezTo>
                    <a:pt x="534" y="1716"/>
                    <a:pt x="601" y="1716"/>
                    <a:pt x="601" y="1649"/>
                  </a:cubicBezTo>
                  <a:lnTo>
                    <a:pt x="1068" y="181"/>
                  </a:lnTo>
                  <a:cubicBezTo>
                    <a:pt x="1101" y="114"/>
                    <a:pt x="1034" y="81"/>
                    <a:pt x="968" y="81"/>
                  </a:cubicBezTo>
                  <a:lnTo>
                    <a:pt x="601" y="14"/>
                  </a:lnTo>
                  <a:cubicBezTo>
                    <a:pt x="581" y="5"/>
                    <a:pt x="562" y="1"/>
                    <a:pt x="544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8" name="Google Shape;2548;p57">
              <a:extLst>
                <a:ext uri="{FF2B5EF4-FFF2-40B4-BE49-F238E27FC236}">
                  <a16:creationId xmlns:a16="http://schemas.microsoft.com/office/drawing/2014/main" id="{AA0ED586-6AE0-4C0A-8700-FB428083A86E}"/>
                </a:ext>
              </a:extLst>
            </p:cNvPr>
            <p:cNvSpPr/>
            <p:nvPr/>
          </p:nvSpPr>
          <p:spPr>
            <a:xfrm>
              <a:off x="4963666" y="2636272"/>
              <a:ext cx="19004" cy="29592"/>
            </a:xfrm>
            <a:custGeom>
              <a:avLst/>
              <a:gdLst/>
              <a:ahLst/>
              <a:cxnLst/>
              <a:rect l="l" t="t" r="r" b="b"/>
              <a:pathLst>
                <a:path w="1102" h="1716" extrusionOk="0">
                  <a:moveTo>
                    <a:pt x="544" y="1"/>
                  </a:moveTo>
                  <a:cubicBezTo>
                    <a:pt x="501" y="1"/>
                    <a:pt x="467" y="24"/>
                    <a:pt x="467" y="48"/>
                  </a:cubicBezTo>
                  <a:lnTo>
                    <a:pt x="0" y="1515"/>
                  </a:lnTo>
                  <a:cubicBezTo>
                    <a:pt x="0" y="1582"/>
                    <a:pt x="34" y="1649"/>
                    <a:pt x="100" y="1649"/>
                  </a:cubicBezTo>
                  <a:lnTo>
                    <a:pt x="467" y="1716"/>
                  </a:lnTo>
                  <a:cubicBezTo>
                    <a:pt x="534" y="1716"/>
                    <a:pt x="601" y="1716"/>
                    <a:pt x="601" y="1649"/>
                  </a:cubicBezTo>
                  <a:lnTo>
                    <a:pt x="1068" y="181"/>
                  </a:lnTo>
                  <a:cubicBezTo>
                    <a:pt x="1101" y="114"/>
                    <a:pt x="1034" y="81"/>
                    <a:pt x="968" y="81"/>
                  </a:cubicBezTo>
                  <a:lnTo>
                    <a:pt x="601" y="14"/>
                  </a:lnTo>
                  <a:cubicBezTo>
                    <a:pt x="581" y="5"/>
                    <a:pt x="562" y="1"/>
                    <a:pt x="5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9" name="Google Shape;2549;p57">
              <a:extLst>
                <a:ext uri="{FF2B5EF4-FFF2-40B4-BE49-F238E27FC236}">
                  <a16:creationId xmlns:a16="http://schemas.microsoft.com/office/drawing/2014/main" id="{366055C6-4532-4A04-A447-CCC493D6DDBF}"/>
                </a:ext>
              </a:extLst>
            </p:cNvPr>
            <p:cNvSpPr/>
            <p:nvPr/>
          </p:nvSpPr>
          <p:spPr>
            <a:xfrm>
              <a:off x="4495981" y="2321706"/>
              <a:ext cx="1977139" cy="1622030"/>
            </a:xfrm>
            <a:custGeom>
              <a:avLst/>
              <a:gdLst/>
              <a:ahLst/>
              <a:cxnLst/>
              <a:rect l="l" t="t" r="r" b="b"/>
              <a:pathLst>
                <a:path w="114650" h="94058" extrusionOk="0">
                  <a:moveTo>
                    <a:pt x="87975" y="1"/>
                  </a:moveTo>
                  <a:cubicBezTo>
                    <a:pt x="87357" y="1"/>
                    <a:pt x="86729" y="132"/>
                    <a:pt x="86129" y="409"/>
                  </a:cubicBezTo>
                  <a:lnTo>
                    <a:pt x="3237" y="38336"/>
                  </a:lnTo>
                  <a:cubicBezTo>
                    <a:pt x="1002" y="39371"/>
                    <a:pt x="1" y="42006"/>
                    <a:pt x="1035" y="44241"/>
                  </a:cubicBezTo>
                  <a:lnTo>
                    <a:pt x="22650" y="91474"/>
                  </a:lnTo>
                  <a:cubicBezTo>
                    <a:pt x="23403" y="93102"/>
                    <a:pt x="25005" y="94057"/>
                    <a:pt x="26683" y="94057"/>
                  </a:cubicBezTo>
                  <a:cubicBezTo>
                    <a:pt x="27310" y="94057"/>
                    <a:pt x="27947" y="93924"/>
                    <a:pt x="28555" y="93643"/>
                  </a:cubicBezTo>
                  <a:lnTo>
                    <a:pt x="31990" y="92108"/>
                  </a:lnTo>
                  <a:lnTo>
                    <a:pt x="111447" y="55716"/>
                  </a:lnTo>
                  <a:cubicBezTo>
                    <a:pt x="113682" y="54681"/>
                    <a:pt x="114649" y="52046"/>
                    <a:pt x="113649" y="49811"/>
                  </a:cubicBezTo>
                  <a:lnTo>
                    <a:pt x="94535" y="8115"/>
                  </a:lnTo>
                  <a:lnTo>
                    <a:pt x="92033" y="2611"/>
                  </a:lnTo>
                  <a:cubicBezTo>
                    <a:pt x="91277" y="975"/>
                    <a:pt x="89663" y="1"/>
                    <a:pt x="87975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0" name="Google Shape;2550;p57">
              <a:extLst>
                <a:ext uri="{FF2B5EF4-FFF2-40B4-BE49-F238E27FC236}">
                  <a16:creationId xmlns:a16="http://schemas.microsoft.com/office/drawing/2014/main" id="{AB3A6E00-C42F-400D-AC3C-1F65CD6E6134}"/>
                </a:ext>
              </a:extLst>
            </p:cNvPr>
            <p:cNvSpPr/>
            <p:nvPr/>
          </p:nvSpPr>
          <p:spPr>
            <a:xfrm>
              <a:off x="4495981" y="2321706"/>
              <a:ext cx="1977139" cy="1622030"/>
            </a:xfrm>
            <a:custGeom>
              <a:avLst/>
              <a:gdLst/>
              <a:ahLst/>
              <a:cxnLst/>
              <a:rect l="l" t="t" r="r" b="b"/>
              <a:pathLst>
                <a:path w="114650" h="94058" extrusionOk="0">
                  <a:moveTo>
                    <a:pt x="87975" y="1"/>
                  </a:moveTo>
                  <a:cubicBezTo>
                    <a:pt x="87357" y="1"/>
                    <a:pt x="86729" y="132"/>
                    <a:pt x="86129" y="409"/>
                  </a:cubicBezTo>
                  <a:lnTo>
                    <a:pt x="3237" y="38336"/>
                  </a:lnTo>
                  <a:cubicBezTo>
                    <a:pt x="1002" y="39371"/>
                    <a:pt x="1" y="42006"/>
                    <a:pt x="1035" y="44241"/>
                  </a:cubicBezTo>
                  <a:lnTo>
                    <a:pt x="22650" y="91474"/>
                  </a:lnTo>
                  <a:cubicBezTo>
                    <a:pt x="23403" y="93102"/>
                    <a:pt x="25005" y="94057"/>
                    <a:pt x="26683" y="94057"/>
                  </a:cubicBezTo>
                  <a:cubicBezTo>
                    <a:pt x="27310" y="94057"/>
                    <a:pt x="27947" y="93924"/>
                    <a:pt x="28555" y="93643"/>
                  </a:cubicBezTo>
                  <a:lnTo>
                    <a:pt x="31990" y="92108"/>
                  </a:lnTo>
                  <a:lnTo>
                    <a:pt x="111447" y="55716"/>
                  </a:lnTo>
                  <a:cubicBezTo>
                    <a:pt x="113682" y="54681"/>
                    <a:pt x="114649" y="52046"/>
                    <a:pt x="113649" y="49811"/>
                  </a:cubicBezTo>
                  <a:lnTo>
                    <a:pt x="94535" y="8115"/>
                  </a:lnTo>
                  <a:lnTo>
                    <a:pt x="92033" y="2611"/>
                  </a:lnTo>
                  <a:cubicBezTo>
                    <a:pt x="91277" y="975"/>
                    <a:pt x="89663" y="1"/>
                    <a:pt x="87975" y="1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1" name="Google Shape;2551;p57">
              <a:extLst>
                <a:ext uri="{FF2B5EF4-FFF2-40B4-BE49-F238E27FC236}">
                  <a16:creationId xmlns:a16="http://schemas.microsoft.com/office/drawing/2014/main" id="{439416FF-886B-4495-951B-8DB286D6D41C}"/>
                </a:ext>
              </a:extLst>
            </p:cNvPr>
            <p:cNvSpPr/>
            <p:nvPr/>
          </p:nvSpPr>
          <p:spPr>
            <a:xfrm>
              <a:off x="4665103" y="2696905"/>
              <a:ext cx="1752799" cy="1119459"/>
            </a:xfrm>
            <a:custGeom>
              <a:avLst/>
              <a:gdLst/>
              <a:ahLst/>
              <a:cxnLst/>
              <a:rect l="l" t="t" r="r" b="b"/>
              <a:pathLst>
                <a:path w="101641" h="64915" extrusionOk="0">
                  <a:moveTo>
                    <a:pt x="90999" y="1"/>
                  </a:moveTo>
                  <a:lnTo>
                    <a:pt x="1" y="41664"/>
                  </a:lnTo>
                  <a:lnTo>
                    <a:pt x="10642" y="64914"/>
                  </a:lnTo>
                  <a:lnTo>
                    <a:pt x="101640" y="23251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2" name="Google Shape;2552;p57">
              <a:extLst>
                <a:ext uri="{FF2B5EF4-FFF2-40B4-BE49-F238E27FC236}">
                  <a16:creationId xmlns:a16="http://schemas.microsoft.com/office/drawing/2014/main" id="{C8F6FCD8-5DF0-42ED-83DE-E5BAEBE118C9}"/>
                </a:ext>
              </a:extLst>
            </p:cNvPr>
            <p:cNvSpPr/>
            <p:nvPr/>
          </p:nvSpPr>
          <p:spPr>
            <a:xfrm>
              <a:off x="4665103" y="2696905"/>
              <a:ext cx="1752799" cy="1119459"/>
            </a:xfrm>
            <a:custGeom>
              <a:avLst/>
              <a:gdLst/>
              <a:ahLst/>
              <a:cxnLst/>
              <a:rect l="l" t="t" r="r" b="b"/>
              <a:pathLst>
                <a:path w="101641" h="64915" extrusionOk="0">
                  <a:moveTo>
                    <a:pt x="90999" y="1"/>
                  </a:moveTo>
                  <a:lnTo>
                    <a:pt x="1" y="41664"/>
                  </a:lnTo>
                  <a:lnTo>
                    <a:pt x="10642" y="64914"/>
                  </a:lnTo>
                  <a:lnTo>
                    <a:pt x="101640" y="23251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3" name="Google Shape;2553;p57">
              <a:extLst>
                <a:ext uri="{FF2B5EF4-FFF2-40B4-BE49-F238E27FC236}">
                  <a16:creationId xmlns:a16="http://schemas.microsoft.com/office/drawing/2014/main" id="{2AEAEA3E-750A-451F-A932-8B724604466F}"/>
                </a:ext>
              </a:extLst>
            </p:cNvPr>
            <p:cNvSpPr/>
            <p:nvPr/>
          </p:nvSpPr>
          <p:spPr>
            <a:xfrm>
              <a:off x="5177659" y="2882134"/>
              <a:ext cx="1057308" cy="597712"/>
            </a:xfrm>
            <a:custGeom>
              <a:avLst/>
              <a:gdLst/>
              <a:ahLst/>
              <a:cxnLst/>
              <a:rect l="l" t="t" r="r" b="b"/>
              <a:pathLst>
                <a:path w="61311" h="34660" extrusionOk="0">
                  <a:moveTo>
                    <a:pt x="57508" y="1"/>
                  </a:moveTo>
                  <a:lnTo>
                    <a:pt x="0" y="26353"/>
                  </a:lnTo>
                  <a:lnTo>
                    <a:pt x="3803" y="34659"/>
                  </a:lnTo>
                  <a:lnTo>
                    <a:pt x="61311" y="8340"/>
                  </a:lnTo>
                  <a:lnTo>
                    <a:pt x="57508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4" name="Google Shape;2554;p57">
              <a:extLst>
                <a:ext uri="{FF2B5EF4-FFF2-40B4-BE49-F238E27FC236}">
                  <a16:creationId xmlns:a16="http://schemas.microsoft.com/office/drawing/2014/main" id="{ECC0BD57-8108-446A-9756-AA276E7D3EA7}"/>
                </a:ext>
              </a:extLst>
            </p:cNvPr>
            <p:cNvSpPr/>
            <p:nvPr/>
          </p:nvSpPr>
          <p:spPr>
            <a:xfrm>
              <a:off x="5177659" y="2882134"/>
              <a:ext cx="1057308" cy="597712"/>
            </a:xfrm>
            <a:custGeom>
              <a:avLst/>
              <a:gdLst/>
              <a:ahLst/>
              <a:cxnLst/>
              <a:rect l="l" t="t" r="r" b="b"/>
              <a:pathLst>
                <a:path w="61311" h="34660" extrusionOk="0">
                  <a:moveTo>
                    <a:pt x="57508" y="1"/>
                  </a:moveTo>
                  <a:lnTo>
                    <a:pt x="0" y="26353"/>
                  </a:lnTo>
                  <a:lnTo>
                    <a:pt x="3803" y="34659"/>
                  </a:lnTo>
                  <a:lnTo>
                    <a:pt x="61311" y="8340"/>
                  </a:lnTo>
                  <a:lnTo>
                    <a:pt x="57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5" name="Google Shape;2555;p57">
              <a:extLst>
                <a:ext uri="{FF2B5EF4-FFF2-40B4-BE49-F238E27FC236}">
                  <a16:creationId xmlns:a16="http://schemas.microsoft.com/office/drawing/2014/main" id="{8BAA06D4-3EFD-4814-AEEE-DE693810FE02}"/>
                </a:ext>
              </a:extLst>
            </p:cNvPr>
            <p:cNvSpPr/>
            <p:nvPr/>
          </p:nvSpPr>
          <p:spPr>
            <a:xfrm>
              <a:off x="4601831" y="2559428"/>
              <a:ext cx="1667660" cy="932489"/>
            </a:xfrm>
            <a:custGeom>
              <a:avLst/>
              <a:gdLst/>
              <a:ahLst/>
              <a:cxnLst/>
              <a:rect l="l" t="t" r="r" b="b"/>
              <a:pathLst>
                <a:path w="96704" h="54073" extrusionOk="0">
                  <a:moveTo>
                    <a:pt x="90999" y="1"/>
                  </a:moveTo>
                  <a:lnTo>
                    <a:pt x="1" y="41664"/>
                  </a:lnTo>
                  <a:lnTo>
                    <a:pt x="5705" y="54073"/>
                  </a:lnTo>
                  <a:lnTo>
                    <a:pt x="96703" y="12409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6" name="Google Shape;2556;p57">
              <a:extLst>
                <a:ext uri="{FF2B5EF4-FFF2-40B4-BE49-F238E27FC236}">
                  <a16:creationId xmlns:a16="http://schemas.microsoft.com/office/drawing/2014/main" id="{049C0D17-3067-4D87-823A-E4ABA67330E8}"/>
                </a:ext>
              </a:extLst>
            </p:cNvPr>
            <p:cNvSpPr/>
            <p:nvPr/>
          </p:nvSpPr>
          <p:spPr>
            <a:xfrm>
              <a:off x="4601831" y="2559428"/>
              <a:ext cx="1667660" cy="932489"/>
            </a:xfrm>
            <a:custGeom>
              <a:avLst/>
              <a:gdLst/>
              <a:ahLst/>
              <a:cxnLst/>
              <a:rect l="l" t="t" r="r" b="b"/>
              <a:pathLst>
                <a:path w="96704" h="54073" extrusionOk="0">
                  <a:moveTo>
                    <a:pt x="90999" y="1"/>
                  </a:moveTo>
                  <a:lnTo>
                    <a:pt x="1" y="41664"/>
                  </a:lnTo>
                  <a:lnTo>
                    <a:pt x="5705" y="54073"/>
                  </a:lnTo>
                  <a:lnTo>
                    <a:pt x="96703" y="12409"/>
                  </a:lnTo>
                  <a:lnTo>
                    <a:pt x="909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7" name="Google Shape;2557;p57">
              <a:extLst>
                <a:ext uri="{FF2B5EF4-FFF2-40B4-BE49-F238E27FC236}">
                  <a16:creationId xmlns:a16="http://schemas.microsoft.com/office/drawing/2014/main" id="{11B89E9F-A4B0-4540-94AD-3351264D19A9}"/>
                </a:ext>
              </a:extLst>
            </p:cNvPr>
            <p:cNvSpPr/>
            <p:nvPr/>
          </p:nvSpPr>
          <p:spPr>
            <a:xfrm>
              <a:off x="4711130" y="2461062"/>
              <a:ext cx="1761991" cy="1448477"/>
            </a:xfrm>
            <a:custGeom>
              <a:avLst/>
              <a:gdLst/>
              <a:ahLst/>
              <a:cxnLst/>
              <a:rect l="l" t="t" r="r" b="b"/>
              <a:pathLst>
                <a:path w="102174" h="83994" extrusionOk="0">
                  <a:moveTo>
                    <a:pt x="82059" y="0"/>
                  </a:moveTo>
                  <a:lnTo>
                    <a:pt x="3436" y="30989"/>
                  </a:lnTo>
                  <a:cubicBezTo>
                    <a:pt x="1135" y="31890"/>
                    <a:pt x="1" y="34458"/>
                    <a:pt x="901" y="36760"/>
                  </a:cubicBezTo>
                  <a:lnTo>
                    <a:pt x="19514" y="83994"/>
                  </a:lnTo>
                  <a:lnTo>
                    <a:pt x="98971" y="47601"/>
                  </a:lnTo>
                  <a:cubicBezTo>
                    <a:pt x="101206" y="46600"/>
                    <a:pt x="102173" y="43932"/>
                    <a:pt x="101173" y="41697"/>
                  </a:cubicBezTo>
                  <a:lnTo>
                    <a:pt x="82059" y="0"/>
                  </a:ln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8" name="Google Shape;2558;p57">
              <a:extLst>
                <a:ext uri="{FF2B5EF4-FFF2-40B4-BE49-F238E27FC236}">
                  <a16:creationId xmlns:a16="http://schemas.microsoft.com/office/drawing/2014/main" id="{4EA050CD-98D9-4E0E-8584-0F5A9C920DF3}"/>
                </a:ext>
              </a:extLst>
            </p:cNvPr>
            <p:cNvSpPr/>
            <p:nvPr/>
          </p:nvSpPr>
          <p:spPr>
            <a:xfrm>
              <a:off x="6533495" y="2837848"/>
              <a:ext cx="18435" cy="33955"/>
            </a:xfrm>
            <a:custGeom>
              <a:avLst/>
              <a:gdLst/>
              <a:ahLst/>
              <a:cxnLst/>
              <a:rect l="l" t="t" r="r" b="b"/>
              <a:pathLst>
                <a:path w="1069" h="1969" extrusionOk="0">
                  <a:moveTo>
                    <a:pt x="401" y="0"/>
                  </a:moveTo>
                  <a:lnTo>
                    <a:pt x="1" y="134"/>
                  </a:lnTo>
                  <a:lnTo>
                    <a:pt x="668" y="1969"/>
                  </a:lnTo>
                  <a:lnTo>
                    <a:pt x="1068" y="1835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9" name="Google Shape;2559;p57">
              <a:extLst>
                <a:ext uri="{FF2B5EF4-FFF2-40B4-BE49-F238E27FC236}">
                  <a16:creationId xmlns:a16="http://schemas.microsoft.com/office/drawing/2014/main" id="{B4537AF2-026A-4237-8495-4EDB3AE718D7}"/>
                </a:ext>
              </a:extLst>
            </p:cNvPr>
            <p:cNvSpPr/>
            <p:nvPr/>
          </p:nvSpPr>
          <p:spPr>
            <a:xfrm>
              <a:off x="6477121" y="2676780"/>
              <a:ext cx="50649" cy="128303"/>
            </a:xfrm>
            <a:custGeom>
              <a:avLst/>
              <a:gdLst/>
              <a:ahLst/>
              <a:cxnLst/>
              <a:rect l="l" t="t" r="r" b="b"/>
              <a:pathLst>
                <a:path w="2937" h="7440" extrusionOk="0">
                  <a:moveTo>
                    <a:pt x="401" y="0"/>
                  </a:moveTo>
                  <a:lnTo>
                    <a:pt x="1" y="134"/>
                  </a:lnTo>
                  <a:lnTo>
                    <a:pt x="2569" y="7439"/>
                  </a:lnTo>
                  <a:lnTo>
                    <a:pt x="2936" y="7306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0" name="Google Shape;2560;p57">
              <a:extLst>
                <a:ext uri="{FF2B5EF4-FFF2-40B4-BE49-F238E27FC236}">
                  <a16:creationId xmlns:a16="http://schemas.microsoft.com/office/drawing/2014/main" id="{5F9D27B2-4958-4C99-B35A-9196A6E608CA}"/>
                </a:ext>
              </a:extLst>
            </p:cNvPr>
            <p:cNvSpPr/>
            <p:nvPr/>
          </p:nvSpPr>
          <p:spPr>
            <a:xfrm>
              <a:off x="4761175" y="2472892"/>
              <a:ext cx="1952979" cy="1519681"/>
            </a:xfrm>
            <a:custGeom>
              <a:avLst/>
              <a:gdLst/>
              <a:ahLst/>
              <a:cxnLst/>
              <a:rect l="l" t="t" r="r" b="b"/>
              <a:pathLst>
                <a:path w="113249" h="88123" extrusionOk="0">
                  <a:moveTo>
                    <a:pt x="91028" y="1"/>
                  </a:moveTo>
                  <a:cubicBezTo>
                    <a:pt x="90541" y="1"/>
                    <a:pt x="90047" y="81"/>
                    <a:pt x="89565" y="248"/>
                  </a:cubicBezTo>
                  <a:lnTo>
                    <a:pt x="3536" y="30470"/>
                  </a:lnTo>
                  <a:cubicBezTo>
                    <a:pt x="1201" y="31271"/>
                    <a:pt x="1" y="33806"/>
                    <a:pt x="801" y="36141"/>
                  </a:cubicBezTo>
                  <a:lnTo>
                    <a:pt x="18013" y="85143"/>
                  </a:lnTo>
                  <a:cubicBezTo>
                    <a:pt x="18675" y="86968"/>
                    <a:pt x="20406" y="88122"/>
                    <a:pt x="22243" y="88122"/>
                  </a:cubicBezTo>
                  <a:cubicBezTo>
                    <a:pt x="22722" y="88122"/>
                    <a:pt x="23208" y="88043"/>
                    <a:pt x="23684" y="87878"/>
                  </a:cubicBezTo>
                  <a:lnTo>
                    <a:pt x="109712" y="57656"/>
                  </a:lnTo>
                  <a:cubicBezTo>
                    <a:pt x="112047" y="56822"/>
                    <a:pt x="113248" y="54287"/>
                    <a:pt x="112448" y="51986"/>
                  </a:cubicBezTo>
                  <a:lnTo>
                    <a:pt x="95235" y="2984"/>
                  </a:lnTo>
                  <a:cubicBezTo>
                    <a:pt x="94602" y="1138"/>
                    <a:pt x="92865" y="1"/>
                    <a:pt x="91028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1" name="Google Shape;2561;p57">
              <a:extLst>
                <a:ext uri="{FF2B5EF4-FFF2-40B4-BE49-F238E27FC236}">
                  <a16:creationId xmlns:a16="http://schemas.microsoft.com/office/drawing/2014/main" id="{659AC9A1-FBFA-4686-925F-6BC6F41C60B4}"/>
                </a:ext>
              </a:extLst>
            </p:cNvPr>
            <p:cNvSpPr/>
            <p:nvPr/>
          </p:nvSpPr>
          <p:spPr>
            <a:xfrm>
              <a:off x="4761175" y="2472892"/>
              <a:ext cx="1952979" cy="1519681"/>
            </a:xfrm>
            <a:custGeom>
              <a:avLst/>
              <a:gdLst/>
              <a:ahLst/>
              <a:cxnLst/>
              <a:rect l="l" t="t" r="r" b="b"/>
              <a:pathLst>
                <a:path w="113249" h="88123" extrusionOk="0">
                  <a:moveTo>
                    <a:pt x="91028" y="1"/>
                  </a:moveTo>
                  <a:cubicBezTo>
                    <a:pt x="90541" y="1"/>
                    <a:pt x="90047" y="81"/>
                    <a:pt x="89565" y="248"/>
                  </a:cubicBezTo>
                  <a:lnTo>
                    <a:pt x="3536" y="30470"/>
                  </a:lnTo>
                  <a:cubicBezTo>
                    <a:pt x="1201" y="31271"/>
                    <a:pt x="1" y="33806"/>
                    <a:pt x="801" y="36141"/>
                  </a:cubicBezTo>
                  <a:lnTo>
                    <a:pt x="18013" y="85143"/>
                  </a:lnTo>
                  <a:cubicBezTo>
                    <a:pt x="18675" y="86968"/>
                    <a:pt x="20406" y="88122"/>
                    <a:pt x="22243" y="88122"/>
                  </a:cubicBezTo>
                  <a:cubicBezTo>
                    <a:pt x="22722" y="88122"/>
                    <a:pt x="23208" y="88043"/>
                    <a:pt x="23684" y="87878"/>
                  </a:cubicBezTo>
                  <a:lnTo>
                    <a:pt x="109712" y="57656"/>
                  </a:lnTo>
                  <a:cubicBezTo>
                    <a:pt x="112047" y="56822"/>
                    <a:pt x="113248" y="54287"/>
                    <a:pt x="112448" y="51986"/>
                  </a:cubicBezTo>
                  <a:lnTo>
                    <a:pt x="95235" y="2984"/>
                  </a:lnTo>
                  <a:cubicBezTo>
                    <a:pt x="94602" y="1138"/>
                    <a:pt x="92865" y="1"/>
                    <a:pt x="91028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2" name="Google Shape;2562;p57">
              <a:extLst>
                <a:ext uri="{FF2B5EF4-FFF2-40B4-BE49-F238E27FC236}">
                  <a16:creationId xmlns:a16="http://schemas.microsoft.com/office/drawing/2014/main" id="{FD8BB793-4E44-4250-BE4D-7708C9DF18B5}"/>
                </a:ext>
              </a:extLst>
            </p:cNvPr>
            <p:cNvSpPr/>
            <p:nvPr/>
          </p:nvSpPr>
          <p:spPr>
            <a:xfrm>
              <a:off x="4888874" y="2847626"/>
              <a:ext cx="1757386" cy="939387"/>
            </a:xfrm>
            <a:custGeom>
              <a:avLst/>
              <a:gdLst/>
              <a:ahLst/>
              <a:cxnLst/>
              <a:rect l="l" t="t" r="r" b="b"/>
              <a:pathLst>
                <a:path w="101907" h="54473" extrusionOk="0">
                  <a:moveTo>
                    <a:pt x="94435" y="1"/>
                  </a:moveTo>
                  <a:lnTo>
                    <a:pt x="1" y="33158"/>
                  </a:lnTo>
                  <a:lnTo>
                    <a:pt x="7473" y="54473"/>
                  </a:lnTo>
                  <a:lnTo>
                    <a:pt x="101907" y="21316"/>
                  </a:lnTo>
                  <a:lnTo>
                    <a:pt x="94435" y="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3" name="Google Shape;2563;p57">
              <a:extLst>
                <a:ext uri="{FF2B5EF4-FFF2-40B4-BE49-F238E27FC236}">
                  <a16:creationId xmlns:a16="http://schemas.microsoft.com/office/drawing/2014/main" id="{5FF43C93-2994-4216-9322-047B317E7F5E}"/>
                </a:ext>
              </a:extLst>
            </p:cNvPr>
            <p:cNvSpPr/>
            <p:nvPr/>
          </p:nvSpPr>
          <p:spPr>
            <a:xfrm>
              <a:off x="5985294" y="2668727"/>
              <a:ext cx="355523" cy="170863"/>
            </a:xfrm>
            <a:custGeom>
              <a:avLst/>
              <a:gdLst/>
              <a:ahLst/>
              <a:cxnLst/>
              <a:rect l="l" t="t" r="r" b="b"/>
              <a:pathLst>
                <a:path w="20616" h="9908" extrusionOk="0">
                  <a:moveTo>
                    <a:pt x="19548" y="0"/>
                  </a:moveTo>
                  <a:lnTo>
                    <a:pt x="1" y="6872"/>
                  </a:lnTo>
                  <a:lnTo>
                    <a:pt x="1068" y="9908"/>
                  </a:lnTo>
                  <a:lnTo>
                    <a:pt x="20615" y="3036"/>
                  </a:lnTo>
                  <a:lnTo>
                    <a:pt x="19548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4" name="Google Shape;2564;p57">
              <a:extLst>
                <a:ext uri="{FF2B5EF4-FFF2-40B4-BE49-F238E27FC236}">
                  <a16:creationId xmlns:a16="http://schemas.microsoft.com/office/drawing/2014/main" id="{95ADF86A-06FC-4AF5-8F06-9FE721F472CA}"/>
                </a:ext>
              </a:extLst>
            </p:cNvPr>
            <p:cNvSpPr/>
            <p:nvPr/>
          </p:nvSpPr>
          <p:spPr>
            <a:xfrm>
              <a:off x="5985294" y="2668727"/>
              <a:ext cx="355523" cy="170863"/>
            </a:xfrm>
            <a:custGeom>
              <a:avLst/>
              <a:gdLst/>
              <a:ahLst/>
              <a:cxnLst/>
              <a:rect l="l" t="t" r="r" b="b"/>
              <a:pathLst>
                <a:path w="20616" h="9908" extrusionOk="0">
                  <a:moveTo>
                    <a:pt x="19548" y="0"/>
                  </a:moveTo>
                  <a:lnTo>
                    <a:pt x="1" y="6872"/>
                  </a:lnTo>
                  <a:lnTo>
                    <a:pt x="1068" y="9908"/>
                  </a:lnTo>
                  <a:lnTo>
                    <a:pt x="20615" y="3036"/>
                  </a:lnTo>
                  <a:lnTo>
                    <a:pt x="195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5" name="Google Shape;2565;p57">
              <a:extLst>
                <a:ext uri="{FF2B5EF4-FFF2-40B4-BE49-F238E27FC236}">
                  <a16:creationId xmlns:a16="http://schemas.microsoft.com/office/drawing/2014/main" id="{4D109375-B0BD-4B67-97F2-D8D7A1111633}"/>
                </a:ext>
              </a:extLst>
            </p:cNvPr>
            <p:cNvSpPr/>
            <p:nvPr/>
          </p:nvSpPr>
          <p:spPr>
            <a:xfrm>
              <a:off x="6277528" y="3310706"/>
              <a:ext cx="279576" cy="122543"/>
            </a:xfrm>
            <a:custGeom>
              <a:avLst/>
              <a:gdLst/>
              <a:ahLst/>
              <a:cxnLst/>
              <a:rect l="l" t="t" r="r" b="b"/>
              <a:pathLst>
                <a:path w="16212" h="7106" extrusionOk="0">
                  <a:moveTo>
                    <a:pt x="15678" y="0"/>
                  </a:moveTo>
                  <a:lnTo>
                    <a:pt x="0" y="5504"/>
                  </a:lnTo>
                  <a:lnTo>
                    <a:pt x="567" y="7105"/>
                  </a:lnTo>
                  <a:lnTo>
                    <a:pt x="16212" y="1601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6" name="Google Shape;2566;p57">
              <a:extLst>
                <a:ext uri="{FF2B5EF4-FFF2-40B4-BE49-F238E27FC236}">
                  <a16:creationId xmlns:a16="http://schemas.microsoft.com/office/drawing/2014/main" id="{F2BF25AB-64AA-4440-A654-195DCDB96E60}"/>
                </a:ext>
              </a:extLst>
            </p:cNvPr>
            <p:cNvSpPr/>
            <p:nvPr/>
          </p:nvSpPr>
          <p:spPr>
            <a:xfrm>
              <a:off x="6277528" y="3310706"/>
              <a:ext cx="279576" cy="122543"/>
            </a:xfrm>
            <a:custGeom>
              <a:avLst/>
              <a:gdLst/>
              <a:ahLst/>
              <a:cxnLst/>
              <a:rect l="l" t="t" r="r" b="b"/>
              <a:pathLst>
                <a:path w="16212" h="7106" extrusionOk="0">
                  <a:moveTo>
                    <a:pt x="15678" y="0"/>
                  </a:moveTo>
                  <a:lnTo>
                    <a:pt x="0" y="5504"/>
                  </a:lnTo>
                  <a:lnTo>
                    <a:pt x="567" y="7105"/>
                  </a:lnTo>
                  <a:lnTo>
                    <a:pt x="16212" y="1601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7" name="Google Shape;2567;p57">
              <a:extLst>
                <a:ext uri="{FF2B5EF4-FFF2-40B4-BE49-F238E27FC236}">
                  <a16:creationId xmlns:a16="http://schemas.microsoft.com/office/drawing/2014/main" id="{6918D2AC-F5FA-489C-8575-C595EB64AF7F}"/>
                </a:ext>
              </a:extLst>
            </p:cNvPr>
            <p:cNvSpPr/>
            <p:nvPr/>
          </p:nvSpPr>
          <p:spPr>
            <a:xfrm>
              <a:off x="6218274" y="3363614"/>
              <a:ext cx="357247" cy="149583"/>
            </a:xfrm>
            <a:custGeom>
              <a:avLst/>
              <a:gdLst/>
              <a:ahLst/>
              <a:cxnLst/>
              <a:rect l="l" t="t" r="r" b="b"/>
              <a:pathLst>
                <a:path w="20716" h="8674" extrusionOk="0">
                  <a:moveTo>
                    <a:pt x="20181" y="1"/>
                  </a:moveTo>
                  <a:lnTo>
                    <a:pt x="0" y="7073"/>
                  </a:lnTo>
                  <a:lnTo>
                    <a:pt x="534" y="8674"/>
                  </a:lnTo>
                  <a:lnTo>
                    <a:pt x="20715" y="156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8" name="Google Shape;2568;p57">
              <a:extLst>
                <a:ext uri="{FF2B5EF4-FFF2-40B4-BE49-F238E27FC236}">
                  <a16:creationId xmlns:a16="http://schemas.microsoft.com/office/drawing/2014/main" id="{5B90AA52-2BF8-471E-B6CA-4165A7A727F8}"/>
                </a:ext>
              </a:extLst>
            </p:cNvPr>
            <p:cNvSpPr/>
            <p:nvPr/>
          </p:nvSpPr>
          <p:spPr>
            <a:xfrm>
              <a:off x="6218274" y="3363614"/>
              <a:ext cx="357247" cy="149583"/>
            </a:xfrm>
            <a:custGeom>
              <a:avLst/>
              <a:gdLst/>
              <a:ahLst/>
              <a:cxnLst/>
              <a:rect l="l" t="t" r="r" b="b"/>
              <a:pathLst>
                <a:path w="20716" h="8674" extrusionOk="0">
                  <a:moveTo>
                    <a:pt x="20181" y="1"/>
                  </a:moveTo>
                  <a:lnTo>
                    <a:pt x="0" y="7073"/>
                  </a:lnTo>
                  <a:lnTo>
                    <a:pt x="534" y="8674"/>
                  </a:lnTo>
                  <a:lnTo>
                    <a:pt x="20715" y="156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9" name="Google Shape;2569;p57">
              <a:extLst>
                <a:ext uri="{FF2B5EF4-FFF2-40B4-BE49-F238E27FC236}">
                  <a16:creationId xmlns:a16="http://schemas.microsoft.com/office/drawing/2014/main" id="{C0A7BB76-7ECC-43EA-B775-3586F253B1EE}"/>
                </a:ext>
              </a:extLst>
            </p:cNvPr>
            <p:cNvSpPr/>
            <p:nvPr/>
          </p:nvSpPr>
          <p:spPr>
            <a:xfrm>
              <a:off x="5151188" y="3763991"/>
              <a:ext cx="194455" cy="119663"/>
            </a:xfrm>
            <a:custGeom>
              <a:avLst/>
              <a:gdLst/>
              <a:ahLst/>
              <a:cxnLst/>
              <a:rect l="l" t="t" r="r" b="b"/>
              <a:pathLst>
                <a:path w="11276" h="6939" extrusionOk="0">
                  <a:moveTo>
                    <a:pt x="10075" y="1"/>
                  </a:moveTo>
                  <a:lnTo>
                    <a:pt x="1" y="3536"/>
                  </a:lnTo>
                  <a:lnTo>
                    <a:pt x="1202" y="6939"/>
                  </a:lnTo>
                  <a:lnTo>
                    <a:pt x="11275" y="3403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0" name="Google Shape;2570;p57">
              <a:extLst>
                <a:ext uri="{FF2B5EF4-FFF2-40B4-BE49-F238E27FC236}">
                  <a16:creationId xmlns:a16="http://schemas.microsoft.com/office/drawing/2014/main" id="{C0438A2C-50ED-452E-8E6D-ADCCD8B1306F}"/>
                </a:ext>
              </a:extLst>
            </p:cNvPr>
            <p:cNvSpPr/>
            <p:nvPr/>
          </p:nvSpPr>
          <p:spPr>
            <a:xfrm>
              <a:off x="5151188" y="3763991"/>
              <a:ext cx="194455" cy="119663"/>
            </a:xfrm>
            <a:custGeom>
              <a:avLst/>
              <a:gdLst/>
              <a:ahLst/>
              <a:cxnLst/>
              <a:rect l="l" t="t" r="r" b="b"/>
              <a:pathLst>
                <a:path w="11276" h="6939" extrusionOk="0">
                  <a:moveTo>
                    <a:pt x="10075" y="1"/>
                  </a:moveTo>
                  <a:lnTo>
                    <a:pt x="1" y="3536"/>
                  </a:lnTo>
                  <a:lnTo>
                    <a:pt x="1202" y="6939"/>
                  </a:lnTo>
                  <a:lnTo>
                    <a:pt x="11275" y="3403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1" name="Google Shape;2571;p57">
              <a:extLst>
                <a:ext uri="{FF2B5EF4-FFF2-40B4-BE49-F238E27FC236}">
                  <a16:creationId xmlns:a16="http://schemas.microsoft.com/office/drawing/2014/main" id="{3486E893-312A-42D1-AA29-BA6BD8605EFE}"/>
                </a:ext>
              </a:extLst>
            </p:cNvPr>
            <p:cNvSpPr/>
            <p:nvPr/>
          </p:nvSpPr>
          <p:spPr>
            <a:xfrm>
              <a:off x="6192958" y="3103991"/>
              <a:ext cx="299718" cy="157223"/>
            </a:xfrm>
            <a:custGeom>
              <a:avLst/>
              <a:gdLst/>
              <a:ahLst/>
              <a:cxnLst/>
              <a:rect l="l" t="t" r="r" b="b"/>
              <a:pathLst>
                <a:path w="17380" h="9117" extrusionOk="0">
                  <a:moveTo>
                    <a:pt x="14603" y="0"/>
                  </a:moveTo>
                  <a:cubicBezTo>
                    <a:pt x="14330" y="0"/>
                    <a:pt x="14051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1" y="6150"/>
                    <a:pt x="468" y="7450"/>
                  </a:cubicBezTo>
                  <a:cubicBezTo>
                    <a:pt x="812" y="8483"/>
                    <a:pt x="1787" y="9117"/>
                    <a:pt x="2826" y="9117"/>
                  </a:cubicBezTo>
                  <a:cubicBezTo>
                    <a:pt x="3095" y="9117"/>
                    <a:pt x="3369" y="9074"/>
                    <a:pt x="3636" y="8985"/>
                  </a:cubicBezTo>
                  <a:lnTo>
                    <a:pt x="15412" y="4849"/>
                  </a:lnTo>
                  <a:cubicBezTo>
                    <a:pt x="16712" y="4382"/>
                    <a:pt x="17380" y="2981"/>
                    <a:pt x="16946" y="1680"/>
                  </a:cubicBezTo>
                  <a:cubicBezTo>
                    <a:pt x="16577" y="653"/>
                    <a:pt x="15627" y="0"/>
                    <a:pt x="14603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2" name="Google Shape;2572;p57">
              <a:extLst>
                <a:ext uri="{FF2B5EF4-FFF2-40B4-BE49-F238E27FC236}">
                  <a16:creationId xmlns:a16="http://schemas.microsoft.com/office/drawing/2014/main" id="{58A23F1C-A236-4F4E-98B5-7FE00EABB357}"/>
                </a:ext>
              </a:extLst>
            </p:cNvPr>
            <p:cNvSpPr/>
            <p:nvPr/>
          </p:nvSpPr>
          <p:spPr>
            <a:xfrm>
              <a:off x="5844937" y="3226516"/>
              <a:ext cx="299718" cy="156947"/>
            </a:xfrm>
            <a:custGeom>
              <a:avLst/>
              <a:gdLst/>
              <a:ahLst/>
              <a:cxnLst/>
              <a:rect l="l" t="t" r="r" b="b"/>
              <a:pathLst>
                <a:path w="17380" h="9101" extrusionOk="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0" y="6150"/>
                    <a:pt x="467" y="7451"/>
                  </a:cubicBezTo>
                  <a:cubicBezTo>
                    <a:pt x="834" y="8470"/>
                    <a:pt x="1773" y="9101"/>
                    <a:pt x="2789" y="9101"/>
                  </a:cubicBezTo>
                  <a:cubicBezTo>
                    <a:pt x="3069" y="9101"/>
                    <a:pt x="3355" y="9053"/>
                    <a:pt x="3636" y="8952"/>
                  </a:cubicBezTo>
                  <a:lnTo>
                    <a:pt x="15411" y="4815"/>
                  </a:lnTo>
                  <a:cubicBezTo>
                    <a:pt x="16712" y="4348"/>
                    <a:pt x="17380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3" name="Google Shape;2573;p57">
              <a:extLst>
                <a:ext uri="{FF2B5EF4-FFF2-40B4-BE49-F238E27FC236}">
                  <a16:creationId xmlns:a16="http://schemas.microsoft.com/office/drawing/2014/main" id="{BBB3BD9C-9B44-4CD3-B0A1-25108EE9DBC7}"/>
                </a:ext>
              </a:extLst>
            </p:cNvPr>
            <p:cNvSpPr/>
            <p:nvPr/>
          </p:nvSpPr>
          <p:spPr>
            <a:xfrm>
              <a:off x="5496916" y="3348697"/>
              <a:ext cx="299718" cy="157223"/>
            </a:xfrm>
            <a:custGeom>
              <a:avLst/>
              <a:gdLst/>
              <a:ahLst/>
              <a:cxnLst/>
              <a:rect l="l" t="t" r="r" b="b"/>
              <a:pathLst>
                <a:path w="17380" h="9117" extrusionOk="0">
                  <a:moveTo>
                    <a:pt x="14571" y="0"/>
                  </a:moveTo>
                  <a:cubicBezTo>
                    <a:pt x="14306" y="0"/>
                    <a:pt x="14038" y="43"/>
                    <a:pt x="13777" y="132"/>
                  </a:cubicBezTo>
                  <a:lnTo>
                    <a:pt x="1968" y="4268"/>
                  </a:lnTo>
                  <a:cubicBezTo>
                    <a:pt x="668" y="4735"/>
                    <a:pt x="0" y="6136"/>
                    <a:pt x="434" y="7437"/>
                  </a:cubicBezTo>
                  <a:cubicBezTo>
                    <a:pt x="803" y="8464"/>
                    <a:pt x="1774" y="9117"/>
                    <a:pt x="2806" y="9117"/>
                  </a:cubicBezTo>
                  <a:cubicBezTo>
                    <a:pt x="3082" y="9117"/>
                    <a:pt x="3362" y="9070"/>
                    <a:pt x="3636" y="8972"/>
                  </a:cubicBezTo>
                  <a:lnTo>
                    <a:pt x="15411" y="4835"/>
                  </a:lnTo>
                  <a:cubicBezTo>
                    <a:pt x="16712" y="4368"/>
                    <a:pt x="17379" y="2967"/>
                    <a:pt x="16946" y="1667"/>
                  </a:cubicBezTo>
                  <a:cubicBezTo>
                    <a:pt x="16575" y="634"/>
                    <a:pt x="15594" y="0"/>
                    <a:pt x="14571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4" name="Google Shape;2574;p57">
              <a:extLst>
                <a:ext uri="{FF2B5EF4-FFF2-40B4-BE49-F238E27FC236}">
                  <a16:creationId xmlns:a16="http://schemas.microsoft.com/office/drawing/2014/main" id="{77F4517B-A7D5-4BFA-A79A-FA2B628E82CD}"/>
                </a:ext>
              </a:extLst>
            </p:cNvPr>
            <p:cNvSpPr/>
            <p:nvPr/>
          </p:nvSpPr>
          <p:spPr>
            <a:xfrm>
              <a:off x="5148894" y="3470999"/>
              <a:ext cx="299718" cy="156947"/>
            </a:xfrm>
            <a:custGeom>
              <a:avLst/>
              <a:gdLst/>
              <a:ahLst/>
              <a:cxnLst/>
              <a:rect l="l" t="t" r="r" b="b"/>
              <a:pathLst>
                <a:path w="17380" h="9101" extrusionOk="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8" y="4281"/>
                  </a:lnTo>
                  <a:cubicBezTo>
                    <a:pt x="667" y="4748"/>
                    <a:pt x="0" y="6149"/>
                    <a:pt x="434" y="7450"/>
                  </a:cubicBezTo>
                  <a:cubicBezTo>
                    <a:pt x="826" y="8470"/>
                    <a:pt x="1772" y="9100"/>
                    <a:pt x="2789" y="9100"/>
                  </a:cubicBezTo>
                  <a:cubicBezTo>
                    <a:pt x="3069" y="9100"/>
                    <a:pt x="3355" y="9052"/>
                    <a:pt x="3636" y="8951"/>
                  </a:cubicBezTo>
                  <a:lnTo>
                    <a:pt x="15411" y="4815"/>
                  </a:lnTo>
                  <a:cubicBezTo>
                    <a:pt x="16679" y="4348"/>
                    <a:pt x="17379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5" name="Google Shape;2575;p57">
              <a:extLst>
                <a:ext uri="{FF2B5EF4-FFF2-40B4-BE49-F238E27FC236}">
                  <a16:creationId xmlns:a16="http://schemas.microsoft.com/office/drawing/2014/main" id="{56DFAD1F-4590-491A-AEB9-6766BE94C904}"/>
                </a:ext>
              </a:extLst>
            </p:cNvPr>
            <p:cNvSpPr/>
            <p:nvPr/>
          </p:nvSpPr>
          <p:spPr>
            <a:xfrm>
              <a:off x="6192958" y="3103991"/>
              <a:ext cx="299718" cy="157223"/>
            </a:xfrm>
            <a:custGeom>
              <a:avLst/>
              <a:gdLst/>
              <a:ahLst/>
              <a:cxnLst/>
              <a:rect l="l" t="t" r="r" b="b"/>
              <a:pathLst>
                <a:path w="17380" h="9117" extrusionOk="0">
                  <a:moveTo>
                    <a:pt x="14603" y="0"/>
                  </a:moveTo>
                  <a:cubicBezTo>
                    <a:pt x="14330" y="0"/>
                    <a:pt x="14051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1" y="6150"/>
                    <a:pt x="468" y="7450"/>
                  </a:cubicBezTo>
                  <a:cubicBezTo>
                    <a:pt x="812" y="8483"/>
                    <a:pt x="1787" y="9117"/>
                    <a:pt x="2826" y="9117"/>
                  </a:cubicBezTo>
                  <a:cubicBezTo>
                    <a:pt x="3095" y="9117"/>
                    <a:pt x="3369" y="9074"/>
                    <a:pt x="3636" y="8985"/>
                  </a:cubicBezTo>
                  <a:lnTo>
                    <a:pt x="15412" y="4849"/>
                  </a:lnTo>
                  <a:cubicBezTo>
                    <a:pt x="16712" y="4382"/>
                    <a:pt x="17380" y="2981"/>
                    <a:pt x="16946" y="1680"/>
                  </a:cubicBezTo>
                  <a:cubicBezTo>
                    <a:pt x="16577" y="653"/>
                    <a:pt x="15627" y="0"/>
                    <a:pt x="14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6" name="Google Shape;2576;p57">
              <a:extLst>
                <a:ext uri="{FF2B5EF4-FFF2-40B4-BE49-F238E27FC236}">
                  <a16:creationId xmlns:a16="http://schemas.microsoft.com/office/drawing/2014/main" id="{082FF449-5611-4FCE-874C-F641F7F199B1}"/>
                </a:ext>
              </a:extLst>
            </p:cNvPr>
            <p:cNvSpPr/>
            <p:nvPr/>
          </p:nvSpPr>
          <p:spPr>
            <a:xfrm>
              <a:off x="5844937" y="3226516"/>
              <a:ext cx="299718" cy="156947"/>
            </a:xfrm>
            <a:custGeom>
              <a:avLst/>
              <a:gdLst/>
              <a:ahLst/>
              <a:cxnLst/>
              <a:rect l="l" t="t" r="r" b="b"/>
              <a:pathLst>
                <a:path w="17380" h="9101" extrusionOk="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9" y="4282"/>
                  </a:lnTo>
                  <a:cubicBezTo>
                    <a:pt x="701" y="4749"/>
                    <a:pt x="0" y="6150"/>
                    <a:pt x="467" y="7451"/>
                  </a:cubicBezTo>
                  <a:cubicBezTo>
                    <a:pt x="834" y="8470"/>
                    <a:pt x="1773" y="9101"/>
                    <a:pt x="2789" y="9101"/>
                  </a:cubicBezTo>
                  <a:cubicBezTo>
                    <a:pt x="3069" y="9101"/>
                    <a:pt x="3355" y="9053"/>
                    <a:pt x="3636" y="8952"/>
                  </a:cubicBezTo>
                  <a:lnTo>
                    <a:pt x="15411" y="4815"/>
                  </a:lnTo>
                  <a:cubicBezTo>
                    <a:pt x="16712" y="4348"/>
                    <a:pt x="17380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7" name="Google Shape;2577;p57">
              <a:extLst>
                <a:ext uri="{FF2B5EF4-FFF2-40B4-BE49-F238E27FC236}">
                  <a16:creationId xmlns:a16="http://schemas.microsoft.com/office/drawing/2014/main" id="{F6FAEC0B-88E5-47A8-96F4-84808159B07E}"/>
                </a:ext>
              </a:extLst>
            </p:cNvPr>
            <p:cNvSpPr/>
            <p:nvPr/>
          </p:nvSpPr>
          <p:spPr>
            <a:xfrm>
              <a:off x="5496916" y="3348697"/>
              <a:ext cx="299718" cy="157223"/>
            </a:xfrm>
            <a:custGeom>
              <a:avLst/>
              <a:gdLst/>
              <a:ahLst/>
              <a:cxnLst/>
              <a:rect l="l" t="t" r="r" b="b"/>
              <a:pathLst>
                <a:path w="17380" h="9117" extrusionOk="0">
                  <a:moveTo>
                    <a:pt x="14571" y="0"/>
                  </a:moveTo>
                  <a:cubicBezTo>
                    <a:pt x="14306" y="0"/>
                    <a:pt x="14038" y="43"/>
                    <a:pt x="13777" y="132"/>
                  </a:cubicBezTo>
                  <a:lnTo>
                    <a:pt x="1968" y="4268"/>
                  </a:lnTo>
                  <a:cubicBezTo>
                    <a:pt x="668" y="4735"/>
                    <a:pt x="0" y="6136"/>
                    <a:pt x="434" y="7437"/>
                  </a:cubicBezTo>
                  <a:cubicBezTo>
                    <a:pt x="803" y="8464"/>
                    <a:pt x="1774" y="9117"/>
                    <a:pt x="2806" y="9117"/>
                  </a:cubicBezTo>
                  <a:cubicBezTo>
                    <a:pt x="3082" y="9117"/>
                    <a:pt x="3362" y="9070"/>
                    <a:pt x="3636" y="8972"/>
                  </a:cubicBezTo>
                  <a:lnTo>
                    <a:pt x="15411" y="4835"/>
                  </a:lnTo>
                  <a:cubicBezTo>
                    <a:pt x="16712" y="4368"/>
                    <a:pt x="17379" y="2967"/>
                    <a:pt x="16946" y="1667"/>
                  </a:cubicBezTo>
                  <a:cubicBezTo>
                    <a:pt x="16575" y="634"/>
                    <a:pt x="15594" y="0"/>
                    <a:pt x="14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8" name="Google Shape;2578;p57">
              <a:extLst>
                <a:ext uri="{FF2B5EF4-FFF2-40B4-BE49-F238E27FC236}">
                  <a16:creationId xmlns:a16="http://schemas.microsoft.com/office/drawing/2014/main" id="{9D3CFC5D-DB0A-46B2-BC93-24A2C7F6131C}"/>
                </a:ext>
              </a:extLst>
            </p:cNvPr>
            <p:cNvSpPr/>
            <p:nvPr/>
          </p:nvSpPr>
          <p:spPr>
            <a:xfrm>
              <a:off x="5148894" y="3470999"/>
              <a:ext cx="299718" cy="156947"/>
            </a:xfrm>
            <a:custGeom>
              <a:avLst/>
              <a:gdLst/>
              <a:ahLst/>
              <a:cxnLst/>
              <a:rect l="l" t="t" r="r" b="b"/>
              <a:pathLst>
                <a:path w="17380" h="9101" extrusionOk="0">
                  <a:moveTo>
                    <a:pt x="14590" y="0"/>
                  </a:moveTo>
                  <a:cubicBezTo>
                    <a:pt x="14319" y="0"/>
                    <a:pt x="14044" y="47"/>
                    <a:pt x="13777" y="145"/>
                  </a:cubicBezTo>
                  <a:lnTo>
                    <a:pt x="1968" y="4281"/>
                  </a:lnTo>
                  <a:cubicBezTo>
                    <a:pt x="667" y="4748"/>
                    <a:pt x="0" y="6149"/>
                    <a:pt x="434" y="7450"/>
                  </a:cubicBezTo>
                  <a:cubicBezTo>
                    <a:pt x="826" y="8470"/>
                    <a:pt x="1772" y="9100"/>
                    <a:pt x="2789" y="9100"/>
                  </a:cubicBezTo>
                  <a:cubicBezTo>
                    <a:pt x="3069" y="9100"/>
                    <a:pt x="3355" y="9052"/>
                    <a:pt x="3636" y="8951"/>
                  </a:cubicBezTo>
                  <a:lnTo>
                    <a:pt x="15411" y="4815"/>
                  </a:lnTo>
                  <a:cubicBezTo>
                    <a:pt x="16679" y="4348"/>
                    <a:pt x="17379" y="2947"/>
                    <a:pt x="16946" y="1680"/>
                  </a:cubicBezTo>
                  <a:cubicBezTo>
                    <a:pt x="16577" y="653"/>
                    <a:pt x="15606" y="0"/>
                    <a:pt x="1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9" name="Google Shape;2579;p57">
              <a:extLst>
                <a:ext uri="{FF2B5EF4-FFF2-40B4-BE49-F238E27FC236}">
                  <a16:creationId xmlns:a16="http://schemas.microsoft.com/office/drawing/2014/main" id="{B8754784-0CF3-4544-9076-7DCAB56CF437}"/>
                </a:ext>
              </a:extLst>
            </p:cNvPr>
            <p:cNvSpPr/>
            <p:nvPr/>
          </p:nvSpPr>
          <p:spPr>
            <a:xfrm>
              <a:off x="6156727" y="2867044"/>
              <a:ext cx="285336" cy="229807"/>
            </a:xfrm>
            <a:custGeom>
              <a:avLst/>
              <a:gdLst/>
              <a:ahLst/>
              <a:cxnLst/>
              <a:rect l="l" t="t" r="r" b="b"/>
              <a:pathLst>
                <a:path w="16546" h="13326" extrusionOk="0">
                  <a:moveTo>
                    <a:pt x="12437" y="1"/>
                  </a:moveTo>
                  <a:cubicBezTo>
                    <a:pt x="12240" y="1"/>
                    <a:pt x="12039" y="36"/>
                    <a:pt x="11842" y="109"/>
                  </a:cubicBezTo>
                  <a:lnTo>
                    <a:pt x="1368" y="3778"/>
                  </a:lnTo>
                  <a:cubicBezTo>
                    <a:pt x="467" y="4112"/>
                    <a:pt x="0" y="5079"/>
                    <a:pt x="334" y="5946"/>
                  </a:cubicBezTo>
                  <a:lnTo>
                    <a:pt x="2502" y="12184"/>
                  </a:lnTo>
                  <a:cubicBezTo>
                    <a:pt x="2736" y="12887"/>
                    <a:pt x="3397" y="13326"/>
                    <a:pt x="4089" y="13326"/>
                  </a:cubicBezTo>
                  <a:cubicBezTo>
                    <a:pt x="4283" y="13326"/>
                    <a:pt x="4480" y="13291"/>
                    <a:pt x="4670" y="13218"/>
                  </a:cubicBezTo>
                  <a:lnTo>
                    <a:pt x="15178" y="9549"/>
                  </a:lnTo>
                  <a:cubicBezTo>
                    <a:pt x="16078" y="9249"/>
                    <a:pt x="16545" y="8248"/>
                    <a:pt x="16212" y="7381"/>
                  </a:cubicBezTo>
                  <a:lnTo>
                    <a:pt x="14043" y="1143"/>
                  </a:lnTo>
                  <a:cubicBezTo>
                    <a:pt x="13783" y="440"/>
                    <a:pt x="13136" y="1"/>
                    <a:pt x="12437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0" name="Google Shape;2580;p57">
              <a:extLst>
                <a:ext uri="{FF2B5EF4-FFF2-40B4-BE49-F238E27FC236}">
                  <a16:creationId xmlns:a16="http://schemas.microsoft.com/office/drawing/2014/main" id="{F0805F28-8CE4-4D8B-B5D3-2FAEBCFEE250}"/>
                </a:ext>
              </a:extLst>
            </p:cNvPr>
            <p:cNvSpPr/>
            <p:nvPr/>
          </p:nvSpPr>
          <p:spPr>
            <a:xfrm>
              <a:off x="6156727" y="2867044"/>
              <a:ext cx="285336" cy="229807"/>
            </a:xfrm>
            <a:custGeom>
              <a:avLst/>
              <a:gdLst/>
              <a:ahLst/>
              <a:cxnLst/>
              <a:rect l="l" t="t" r="r" b="b"/>
              <a:pathLst>
                <a:path w="16546" h="13326" extrusionOk="0">
                  <a:moveTo>
                    <a:pt x="12437" y="1"/>
                  </a:moveTo>
                  <a:cubicBezTo>
                    <a:pt x="12240" y="1"/>
                    <a:pt x="12039" y="36"/>
                    <a:pt x="11842" y="109"/>
                  </a:cubicBezTo>
                  <a:lnTo>
                    <a:pt x="1368" y="3778"/>
                  </a:lnTo>
                  <a:cubicBezTo>
                    <a:pt x="467" y="4112"/>
                    <a:pt x="0" y="5079"/>
                    <a:pt x="334" y="5946"/>
                  </a:cubicBezTo>
                  <a:lnTo>
                    <a:pt x="2502" y="12184"/>
                  </a:lnTo>
                  <a:cubicBezTo>
                    <a:pt x="2736" y="12887"/>
                    <a:pt x="3397" y="13326"/>
                    <a:pt x="4089" y="13326"/>
                  </a:cubicBezTo>
                  <a:cubicBezTo>
                    <a:pt x="4283" y="13326"/>
                    <a:pt x="4480" y="13291"/>
                    <a:pt x="4670" y="13218"/>
                  </a:cubicBezTo>
                  <a:lnTo>
                    <a:pt x="15178" y="9549"/>
                  </a:lnTo>
                  <a:cubicBezTo>
                    <a:pt x="16078" y="9249"/>
                    <a:pt x="16545" y="8248"/>
                    <a:pt x="16212" y="7381"/>
                  </a:cubicBezTo>
                  <a:lnTo>
                    <a:pt x="14043" y="1143"/>
                  </a:lnTo>
                  <a:cubicBezTo>
                    <a:pt x="13783" y="440"/>
                    <a:pt x="13136" y="1"/>
                    <a:pt x="1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1" name="Google Shape;2581;p57">
              <a:extLst>
                <a:ext uri="{FF2B5EF4-FFF2-40B4-BE49-F238E27FC236}">
                  <a16:creationId xmlns:a16="http://schemas.microsoft.com/office/drawing/2014/main" id="{AB84CDEF-5535-4133-B047-47A3651DC1E0}"/>
                </a:ext>
              </a:extLst>
            </p:cNvPr>
            <p:cNvSpPr/>
            <p:nvPr/>
          </p:nvSpPr>
          <p:spPr>
            <a:xfrm>
              <a:off x="5061462" y="2998123"/>
              <a:ext cx="235291" cy="208475"/>
            </a:xfrm>
            <a:custGeom>
              <a:avLst/>
              <a:gdLst/>
              <a:ahLst/>
              <a:cxnLst/>
              <a:rect l="l" t="t" r="r" b="b"/>
              <a:pathLst>
                <a:path w="13644" h="12089" extrusionOk="0">
                  <a:moveTo>
                    <a:pt x="6371" y="413"/>
                  </a:moveTo>
                  <a:cubicBezTo>
                    <a:pt x="10975" y="413"/>
                    <a:pt x="13643" y="5584"/>
                    <a:pt x="10975" y="9320"/>
                  </a:cubicBezTo>
                  <a:cubicBezTo>
                    <a:pt x="9835" y="10950"/>
                    <a:pt x="8103" y="11719"/>
                    <a:pt x="6382" y="11719"/>
                  </a:cubicBezTo>
                  <a:cubicBezTo>
                    <a:pt x="4124" y="11719"/>
                    <a:pt x="1886" y="10394"/>
                    <a:pt x="1034" y="7952"/>
                  </a:cubicBezTo>
                  <a:cubicBezTo>
                    <a:pt x="0" y="4983"/>
                    <a:pt x="1534" y="1748"/>
                    <a:pt x="4503" y="714"/>
                  </a:cubicBezTo>
                  <a:cubicBezTo>
                    <a:pt x="5104" y="513"/>
                    <a:pt x="5737" y="413"/>
                    <a:pt x="6371" y="413"/>
                  </a:cubicBezTo>
                  <a:close/>
                  <a:moveTo>
                    <a:pt x="6329" y="0"/>
                  </a:moveTo>
                  <a:cubicBezTo>
                    <a:pt x="6001" y="0"/>
                    <a:pt x="5670" y="26"/>
                    <a:pt x="5337" y="80"/>
                  </a:cubicBezTo>
                  <a:cubicBezTo>
                    <a:pt x="2268" y="614"/>
                    <a:pt x="100" y="3416"/>
                    <a:pt x="367" y="6551"/>
                  </a:cubicBezTo>
                  <a:cubicBezTo>
                    <a:pt x="634" y="9687"/>
                    <a:pt x="3236" y="12088"/>
                    <a:pt x="6371" y="12088"/>
                  </a:cubicBezTo>
                  <a:cubicBezTo>
                    <a:pt x="7038" y="12088"/>
                    <a:pt x="7739" y="11955"/>
                    <a:pt x="8373" y="11721"/>
                  </a:cubicBezTo>
                  <a:cubicBezTo>
                    <a:pt x="11341" y="10687"/>
                    <a:pt x="13009" y="7552"/>
                    <a:pt x="12209" y="4516"/>
                  </a:cubicBezTo>
                  <a:cubicBezTo>
                    <a:pt x="11524" y="1806"/>
                    <a:pt x="9057" y="0"/>
                    <a:pt x="6329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2" name="Google Shape;2582;p57">
              <a:extLst>
                <a:ext uri="{FF2B5EF4-FFF2-40B4-BE49-F238E27FC236}">
                  <a16:creationId xmlns:a16="http://schemas.microsoft.com/office/drawing/2014/main" id="{7E74027C-B2BB-46A5-A38B-4587C8089B25}"/>
                </a:ext>
              </a:extLst>
            </p:cNvPr>
            <p:cNvSpPr/>
            <p:nvPr/>
          </p:nvSpPr>
          <p:spPr>
            <a:xfrm>
              <a:off x="5061462" y="2998123"/>
              <a:ext cx="235291" cy="208475"/>
            </a:xfrm>
            <a:custGeom>
              <a:avLst/>
              <a:gdLst/>
              <a:ahLst/>
              <a:cxnLst/>
              <a:rect l="l" t="t" r="r" b="b"/>
              <a:pathLst>
                <a:path w="13644" h="12089" extrusionOk="0">
                  <a:moveTo>
                    <a:pt x="6371" y="413"/>
                  </a:moveTo>
                  <a:cubicBezTo>
                    <a:pt x="10975" y="413"/>
                    <a:pt x="13643" y="5584"/>
                    <a:pt x="10975" y="9320"/>
                  </a:cubicBezTo>
                  <a:cubicBezTo>
                    <a:pt x="9835" y="10950"/>
                    <a:pt x="8103" y="11719"/>
                    <a:pt x="6382" y="11719"/>
                  </a:cubicBezTo>
                  <a:cubicBezTo>
                    <a:pt x="4124" y="11719"/>
                    <a:pt x="1886" y="10394"/>
                    <a:pt x="1034" y="7952"/>
                  </a:cubicBezTo>
                  <a:cubicBezTo>
                    <a:pt x="0" y="4983"/>
                    <a:pt x="1534" y="1748"/>
                    <a:pt x="4503" y="714"/>
                  </a:cubicBezTo>
                  <a:cubicBezTo>
                    <a:pt x="5104" y="513"/>
                    <a:pt x="5737" y="413"/>
                    <a:pt x="6371" y="413"/>
                  </a:cubicBezTo>
                  <a:close/>
                  <a:moveTo>
                    <a:pt x="6329" y="0"/>
                  </a:moveTo>
                  <a:cubicBezTo>
                    <a:pt x="6001" y="0"/>
                    <a:pt x="5670" y="26"/>
                    <a:pt x="5337" y="80"/>
                  </a:cubicBezTo>
                  <a:cubicBezTo>
                    <a:pt x="2268" y="614"/>
                    <a:pt x="100" y="3416"/>
                    <a:pt x="367" y="6551"/>
                  </a:cubicBezTo>
                  <a:cubicBezTo>
                    <a:pt x="634" y="9687"/>
                    <a:pt x="3236" y="12088"/>
                    <a:pt x="6371" y="12088"/>
                  </a:cubicBezTo>
                  <a:cubicBezTo>
                    <a:pt x="7038" y="12088"/>
                    <a:pt x="7739" y="11955"/>
                    <a:pt x="8373" y="11721"/>
                  </a:cubicBezTo>
                  <a:cubicBezTo>
                    <a:pt x="11341" y="10687"/>
                    <a:pt x="13009" y="7552"/>
                    <a:pt x="12209" y="4516"/>
                  </a:cubicBezTo>
                  <a:cubicBezTo>
                    <a:pt x="11524" y="1806"/>
                    <a:pt x="9057" y="0"/>
                    <a:pt x="6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3" name="Google Shape;2583;p57">
              <a:extLst>
                <a:ext uri="{FF2B5EF4-FFF2-40B4-BE49-F238E27FC236}">
                  <a16:creationId xmlns:a16="http://schemas.microsoft.com/office/drawing/2014/main" id="{31E475AE-188F-4082-9826-74AFB9A7A20E}"/>
                </a:ext>
              </a:extLst>
            </p:cNvPr>
            <p:cNvSpPr/>
            <p:nvPr/>
          </p:nvSpPr>
          <p:spPr>
            <a:xfrm>
              <a:off x="4909016" y="3053514"/>
              <a:ext cx="237550" cy="201835"/>
            </a:xfrm>
            <a:custGeom>
              <a:avLst/>
              <a:gdLst/>
              <a:ahLst/>
              <a:cxnLst/>
              <a:rect l="l" t="t" r="r" b="b"/>
              <a:pathLst>
                <a:path w="13775" h="11704" extrusionOk="0">
                  <a:moveTo>
                    <a:pt x="6592" y="1"/>
                  </a:moveTo>
                  <a:cubicBezTo>
                    <a:pt x="5957" y="1"/>
                    <a:pt x="5301" y="107"/>
                    <a:pt x="4637" y="337"/>
                  </a:cubicBezTo>
                  <a:cubicBezTo>
                    <a:pt x="1602" y="1404"/>
                    <a:pt x="0" y="4773"/>
                    <a:pt x="1068" y="7809"/>
                  </a:cubicBezTo>
                  <a:cubicBezTo>
                    <a:pt x="1977" y="10380"/>
                    <a:pt x="4271" y="11704"/>
                    <a:pt x="6575" y="11704"/>
                  </a:cubicBezTo>
                  <a:cubicBezTo>
                    <a:pt x="8665" y="11704"/>
                    <a:pt x="10763" y="10614"/>
                    <a:pt x="11842" y="8376"/>
                  </a:cubicBezTo>
                  <a:cubicBezTo>
                    <a:pt x="13775" y="4338"/>
                    <a:pt x="10644" y="1"/>
                    <a:pt x="6592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4" name="Google Shape;2584;p57">
              <a:extLst>
                <a:ext uri="{FF2B5EF4-FFF2-40B4-BE49-F238E27FC236}">
                  <a16:creationId xmlns:a16="http://schemas.microsoft.com/office/drawing/2014/main" id="{BE2B049D-7B1B-4DE0-AF31-094D456925FB}"/>
                </a:ext>
              </a:extLst>
            </p:cNvPr>
            <p:cNvSpPr/>
            <p:nvPr/>
          </p:nvSpPr>
          <p:spPr>
            <a:xfrm>
              <a:off x="4909016" y="3053514"/>
              <a:ext cx="237550" cy="201835"/>
            </a:xfrm>
            <a:custGeom>
              <a:avLst/>
              <a:gdLst/>
              <a:ahLst/>
              <a:cxnLst/>
              <a:rect l="l" t="t" r="r" b="b"/>
              <a:pathLst>
                <a:path w="13775" h="11704" extrusionOk="0">
                  <a:moveTo>
                    <a:pt x="6592" y="1"/>
                  </a:moveTo>
                  <a:cubicBezTo>
                    <a:pt x="5957" y="1"/>
                    <a:pt x="5301" y="107"/>
                    <a:pt x="4637" y="337"/>
                  </a:cubicBezTo>
                  <a:cubicBezTo>
                    <a:pt x="1602" y="1404"/>
                    <a:pt x="0" y="4773"/>
                    <a:pt x="1068" y="7809"/>
                  </a:cubicBezTo>
                  <a:cubicBezTo>
                    <a:pt x="1977" y="10380"/>
                    <a:pt x="4271" y="11704"/>
                    <a:pt x="6575" y="11704"/>
                  </a:cubicBezTo>
                  <a:cubicBezTo>
                    <a:pt x="8665" y="11704"/>
                    <a:pt x="10763" y="10614"/>
                    <a:pt x="11842" y="8376"/>
                  </a:cubicBezTo>
                  <a:cubicBezTo>
                    <a:pt x="13775" y="4338"/>
                    <a:pt x="10644" y="1"/>
                    <a:pt x="6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57D13C9A-929E-4E28-A883-65F279610C57}"/>
              </a:ext>
            </a:extLst>
          </p:cNvPr>
          <p:cNvSpPr txBox="1"/>
          <p:nvPr/>
        </p:nvSpPr>
        <p:spPr>
          <a:xfrm>
            <a:off x="867140" y="1515042"/>
            <a:ext cx="8025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Reserving capacity on the cloud is a nice way to save money. </a:t>
            </a:r>
            <a:br>
              <a:rPr lang="en-US" b="0" dirty="0">
                <a:latin typeface="Congenial" panose="02000503040000020004" pitchFamily="2" charset="0"/>
              </a:rPr>
            </a:br>
            <a:r>
              <a:rPr lang="en-US" b="0" dirty="0">
                <a:latin typeface="Congenial" panose="02000503040000020004" pitchFamily="2" charset="0"/>
              </a:rPr>
              <a:t>All the major Cloud vendors offer discounts when opting for reserving a service for 1+ years, even up to 60% on the overall TCO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This is of course a great way to save money, but only if you do the following: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Make sure that the resource </a:t>
            </a:r>
            <a:r>
              <a:rPr lang="en-US" u="sng" dirty="0">
                <a:latin typeface="Congenial" panose="02000503040000020004" pitchFamily="2" charset="0"/>
              </a:rPr>
              <a:t>must</a:t>
            </a:r>
            <a:r>
              <a:rPr lang="en-US" b="0" dirty="0">
                <a:latin typeface="Congenial" panose="02000503040000020004" pitchFamily="2" charset="0"/>
              </a:rPr>
              <a:t> stay online for a percentage of time greater than the discount applied</a:t>
            </a:r>
            <a:br>
              <a:rPr lang="en-US" b="0" dirty="0">
                <a:latin typeface="Congenial" panose="02000503040000020004" pitchFamily="2" charset="0"/>
              </a:rPr>
            </a:br>
            <a:endParaRPr lang="en-US" b="0" dirty="0">
              <a:latin typeface="Congenial" panose="02000503040000020004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7C14DC7-7B25-4686-B0F4-BA1788767CCB}"/>
              </a:ext>
            </a:extLst>
          </p:cNvPr>
          <p:cNvSpPr txBox="1"/>
          <p:nvPr/>
        </p:nvSpPr>
        <p:spPr>
          <a:xfrm>
            <a:off x="840574" y="3893847"/>
            <a:ext cx="96582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u="sng" dirty="0">
                <a:latin typeface="Congenial" panose="02000503040000020004" pitchFamily="2" charset="0"/>
              </a:rPr>
              <a:t>Measure</a:t>
            </a:r>
            <a:r>
              <a:rPr lang="en-US" b="0" dirty="0">
                <a:latin typeface="Congenial" panose="02000503040000020004" pitchFamily="2" charset="0"/>
              </a:rPr>
              <a:t> your current workload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Make sure that you’re buying a resource be appropriate for the </a:t>
            </a:r>
            <a:r>
              <a:rPr lang="en-US" dirty="0">
                <a:latin typeface="Congenial" panose="02000503040000020004" pitchFamily="2" charset="0"/>
              </a:rPr>
              <a:t>whole reservation period</a:t>
            </a:r>
            <a:br>
              <a:rPr lang="en-US" b="0" dirty="0">
                <a:latin typeface="Congenial" panose="02000503040000020004" pitchFamily="2" charset="0"/>
              </a:rPr>
            </a:br>
            <a:r>
              <a:rPr lang="en-US" b="0" dirty="0">
                <a:latin typeface="Congenial" panose="02000503040000020004" pitchFamily="2" charset="0"/>
              </a:rPr>
              <a:t>(While you can often exchange your reservation for another resource, it’s usually only for upselling, not down)</a:t>
            </a:r>
            <a:br>
              <a:rPr lang="en-US" b="0" dirty="0">
                <a:latin typeface="Congenial" panose="02000503040000020004" pitchFamily="2" charset="0"/>
              </a:rPr>
            </a:b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Understand that </a:t>
            </a:r>
            <a:r>
              <a:rPr lang="en-US" dirty="0">
                <a:latin typeface="Congenial" panose="02000503040000020004" pitchFamily="2" charset="0"/>
              </a:rPr>
              <a:t>you’re reserving the price</a:t>
            </a:r>
            <a:r>
              <a:rPr lang="en-US" b="0" dirty="0">
                <a:latin typeface="Congenial" panose="02000503040000020004" pitchFamily="2" charset="0"/>
              </a:rPr>
              <a:t>, not the hardware itself</a:t>
            </a:r>
          </a:p>
        </p:txBody>
      </p:sp>
    </p:spTree>
    <p:extLst>
      <p:ext uri="{BB962C8B-B14F-4D97-AF65-F5344CB8AC3E}">
        <p14:creationId xmlns:p14="http://schemas.microsoft.com/office/powerpoint/2010/main" val="654632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50614-E6B2-4698-A9B8-2AD728C3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830638"/>
            <a:ext cx="7389264" cy="539964"/>
          </a:xfrm>
        </p:spPr>
        <p:txBody>
          <a:bodyPr>
            <a:noAutofit/>
          </a:bodyPr>
          <a:lstStyle/>
          <a:p>
            <a:r>
              <a:rPr lang="en-US" sz="5400" b="1" dirty="0"/>
              <a:t>Kill unused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086D8-471E-4E1E-AAA8-E8CE03B534BE}"/>
              </a:ext>
            </a:extLst>
          </p:cNvPr>
          <p:cNvSpPr txBox="1"/>
          <p:nvPr/>
        </p:nvSpPr>
        <p:spPr>
          <a:xfrm>
            <a:off x="1945321" y="1692535"/>
            <a:ext cx="916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Creating resource on the cloud is very easy, so much that’s not uncommon to create something just for testing purposes and leaving it be for the time being.</a:t>
            </a:r>
          </a:p>
        </p:txBody>
      </p:sp>
      <p:grpSp>
        <p:nvGrpSpPr>
          <p:cNvPr id="5" name="Google Shape;1312;p44">
            <a:extLst>
              <a:ext uri="{FF2B5EF4-FFF2-40B4-BE49-F238E27FC236}">
                <a16:creationId xmlns:a16="http://schemas.microsoft.com/office/drawing/2014/main" id="{06406C8C-8253-4206-9548-CCC656AA0F4F}"/>
              </a:ext>
            </a:extLst>
          </p:cNvPr>
          <p:cNvGrpSpPr/>
          <p:nvPr/>
        </p:nvGrpSpPr>
        <p:grpSpPr>
          <a:xfrm>
            <a:off x="388620" y="2643635"/>
            <a:ext cx="4591494" cy="3161273"/>
            <a:chOff x="107853" y="889225"/>
            <a:chExt cx="5212075" cy="3715175"/>
          </a:xfrm>
        </p:grpSpPr>
        <p:sp>
          <p:nvSpPr>
            <p:cNvPr id="6" name="Google Shape;1313;p44">
              <a:extLst>
                <a:ext uri="{FF2B5EF4-FFF2-40B4-BE49-F238E27FC236}">
                  <a16:creationId xmlns:a16="http://schemas.microsoft.com/office/drawing/2014/main" id="{CFF2E00C-F5DD-4CE1-BCA0-3BEB681A66DD}"/>
                </a:ext>
              </a:extLst>
            </p:cNvPr>
            <p:cNvSpPr/>
            <p:nvPr/>
          </p:nvSpPr>
          <p:spPr>
            <a:xfrm flipH="1">
              <a:off x="3108328" y="898400"/>
              <a:ext cx="1501950" cy="1273425"/>
            </a:xfrm>
            <a:custGeom>
              <a:avLst/>
              <a:gdLst/>
              <a:ahLst/>
              <a:cxnLst/>
              <a:rect l="l" t="t" r="r" b="b"/>
              <a:pathLst>
                <a:path w="60078" h="50937" extrusionOk="0">
                  <a:moveTo>
                    <a:pt x="1" y="0"/>
                  </a:moveTo>
                  <a:lnTo>
                    <a:pt x="1" y="50937"/>
                  </a:lnTo>
                  <a:lnTo>
                    <a:pt x="60077" y="50937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" name="Google Shape;1314;p44">
              <a:extLst>
                <a:ext uri="{FF2B5EF4-FFF2-40B4-BE49-F238E27FC236}">
                  <a16:creationId xmlns:a16="http://schemas.microsoft.com/office/drawing/2014/main" id="{D474DEFF-444A-4599-B158-455066D44848}"/>
                </a:ext>
              </a:extLst>
            </p:cNvPr>
            <p:cNvSpPr/>
            <p:nvPr/>
          </p:nvSpPr>
          <p:spPr>
            <a:xfrm flipH="1">
              <a:off x="107853" y="4134050"/>
              <a:ext cx="5212075" cy="2525"/>
            </a:xfrm>
            <a:custGeom>
              <a:avLst/>
              <a:gdLst/>
              <a:ahLst/>
              <a:cxnLst/>
              <a:rect l="l" t="t" r="r" b="b"/>
              <a:pathLst>
                <a:path w="208483" h="101" extrusionOk="0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" name="Google Shape;1315;p44">
              <a:extLst>
                <a:ext uri="{FF2B5EF4-FFF2-40B4-BE49-F238E27FC236}">
                  <a16:creationId xmlns:a16="http://schemas.microsoft.com/office/drawing/2014/main" id="{36BA2903-C690-4C4E-9DDF-0DC3ADCE06C2}"/>
                </a:ext>
              </a:extLst>
            </p:cNvPr>
            <p:cNvSpPr/>
            <p:nvPr/>
          </p:nvSpPr>
          <p:spPr>
            <a:xfrm flipH="1">
              <a:off x="678278" y="4253300"/>
              <a:ext cx="531225" cy="2525"/>
            </a:xfrm>
            <a:custGeom>
              <a:avLst/>
              <a:gdLst/>
              <a:ahLst/>
              <a:cxnLst/>
              <a:rect l="l" t="t" r="r" b="b"/>
              <a:pathLst>
                <a:path w="21249" h="101" extrusionOk="0">
                  <a:moveTo>
                    <a:pt x="0" y="1"/>
                  </a:moveTo>
                  <a:lnTo>
                    <a:pt x="0" y="101"/>
                  </a:lnTo>
                  <a:lnTo>
                    <a:pt x="21249" y="101"/>
                  </a:lnTo>
                  <a:lnTo>
                    <a:pt x="2124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" name="Google Shape;1316;p44">
              <a:extLst>
                <a:ext uri="{FF2B5EF4-FFF2-40B4-BE49-F238E27FC236}">
                  <a16:creationId xmlns:a16="http://schemas.microsoft.com/office/drawing/2014/main" id="{441EFF9A-43CC-42AD-B820-9A6AEACA9023}"/>
                </a:ext>
              </a:extLst>
            </p:cNvPr>
            <p:cNvSpPr/>
            <p:nvPr/>
          </p:nvSpPr>
          <p:spPr>
            <a:xfrm flipH="1">
              <a:off x="4280828" y="4222450"/>
              <a:ext cx="492050" cy="2525"/>
            </a:xfrm>
            <a:custGeom>
              <a:avLst/>
              <a:gdLst/>
              <a:ahLst/>
              <a:cxnLst/>
              <a:rect l="l" t="t" r="r" b="b"/>
              <a:pathLst>
                <a:path w="19682" h="101" extrusionOk="0">
                  <a:moveTo>
                    <a:pt x="0" y="0"/>
                  </a:moveTo>
                  <a:lnTo>
                    <a:pt x="0" y="100"/>
                  </a:lnTo>
                  <a:lnTo>
                    <a:pt x="19681" y="100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" name="Google Shape;1317;p44">
              <a:extLst>
                <a:ext uri="{FF2B5EF4-FFF2-40B4-BE49-F238E27FC236}">
                  <a16:creationId xmlns:a16="http://schemas.microsoft.com/office/drawing/2014/main" id="{133F7C21-F7BE-46A8-B256-A41C3C45145D}"/>
                </a:ext>
              </a:extLst>
            </p:cNvPr>
            <p:cNvSpPr/>
            <p:nvPr/>
          </p:nvSpPr>
          <p:spPr>
            <a:xfrm flipH="1">
              <a:off x="1171128" y="4204925"/>
              <a:ext cx="200150" cy="2525"/>
            </a:xfrm>
            <a:custGeom>
              <a:avLst/>
              <a:gdLst/>
              <a:ahLst/>
              <a:cxnLst/>
              <a:rect l="l" t="t" r="r" b="b"/>
              <a:pathLst>
                <a:path w="8006" h="101" extrusionOk="0">
                  <a:moveTo>
                    <a:pt x="0" y="1"/>
                  </a:moveTo>
                  <a:lnTo>
                    <a:pt x="0" y="101"/>
                  </a:lnTo>
                  <a:lnTo>
                    <a:pt x="8006" y="101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" name="Google Shape;1318;p44">
              <a:extLst>
                <a:ext uri="{FF2B5EF4-FFF2-40B4-BE49-F238E27FC236}">
                  <a16:creationId xmlns:a16="http://schemas.microsoft.com/office/drawing/2014/main" id="{AC7F9F6C-66CC-43D3-BD60-D331F45CA8AA}"/>
                </a:ext>
              </a:extLst>
            </p:cNvPr>
            <p:cNvSpPr/>
            <p:nvPr/>
          </p:nvSpPr>
          <p:spPr>
            <a:xfrm flipH="1">
              <a:off x="1867453" y="4274150"/>
              <a:ext cx="146800" cy="2525"/>
            </a:xfrm>
            <a:custGeom>
              <a:avLst/>
              <a:gdLst/>
              <a:ahLst/>
              <a:cxnLst/>
              <a:rect l="l" t="t" r="r" b="b"/>
              <a:pathLst>
                <a:path w="5872" h="101" extrusionOk="0">
                  <a:moveTo>
                    <a:pt x="1" y="0"/>
                  </a:moveTo>
                  <a:lnTo>
                    <a:pt x="1" y="101"/>
                  </a:lnTo>
                  <a:lnTo>
                    <a:pt x="5872" y="101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" name="Google Shape;1319;p44">
              <a:extLst>
                <a:ext uri="{FF2B5EF4-FFF2-40B4-BE49-F238E27FC236}">
                  <a16:creationId xmlns:a16="http://schemas.microsoft.com/office/drawing/2014/main" id="{1D9155DF-C75B-420D-9D54-31C7A204242E}"/>
                </a:ext>
              </a:extLst>
            </p:cNvPr>
            <p:cNvSpPr/>
            <p:nvPr/>
          </p:nvSpPr>
          <p:spPr>
            <a:xfrm flipH="1">
              <a:off x="2106778" y="4274150"/>
              <a:ext cx="369475" cy="2525"/>
            </a:xfrm>
            <a:custGeom>
              <a:avLst/>
              <a:gdLst/>
              <a:ahLst/>
              <a:cxnLst/>
              <a:rect l="l" t="t" r="r" b="b"/>
              <a:pathLst>
                <a:path w="14779" h="101" extrusionOk="0">
                  <a:moveTo>
                    <a:pt x="1" y="0"/>
                  </a:moveTo>
                  <a:lnTo>
                    <a:pt x="1" y="101"/>
                  </a:lnTo>
                  <a:lnTo>
                    <a:pt x="14778" y="101"/>
                  </a:lnTo>
                  <a:lnTo>
                    <a:pt x="1477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" name="Google Shape;1320;p44">
              <a:extLst>
                <a:ext uri="{FF2B5EF4-FFF2-40B4-BE49-F238E27FC236}">
                  <a16:creationId xmlns:a16="http://schemas.microsoft.com/office/drawing/2014/main" id="{CDAD7EBA-3B44-400D-B4E0-C59F128CFB42}"/>
                </a:ext>
              </a:extLst>
            </p:cNvPr>
            <p:cNvSpPr/>
            <p:nvPr/>
          </p:nvSpPr>
          <p:spPr>
            <a:xfrm flipH="1">
              <a:off x="2690528" y="4229950"/>
              <a:ext cx="594625" cy="2525"/>
            </a:xfrm>
            <a:custGeom>
              <a:avLst/>
              <a:gdLst/>
              <a:ahLst/>
              <a:cxnLst/>
              <a:rect l="l" t="t" r="r" b="b"/>
              <a:pathLst>
                <a:path w="23785" h="101" extrusionOk="0">
                  <a:moveTo>
                    <a:pt x="0" y="1"/>
                  </a:moveTo>
                  <a:lnTo>
                    <a:pt x="0" y="101"/>
                  </a:lnTo>
                  <a:lnTo>
                    <a:pt x="23784" y="101"/>
                  </a:lnTo>
                  <a:lnTo>
                    <a:pt x="2378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" name="Google Shape;1321;p44">
              <a:extLst>
                <a:ext uri="{FF2B5EF4-FFF2-40B4-BE49-F238E27FC236}">
                  <a16:creationId xmlns:a16="http://schemas.microsoft.com/office/drawing/2014/main" id="{BA147FFE-ECA8-4BBF-AE3F-F242A790114D}"/>
                </a:ext>
              </a:extLst>
            </p:cNvPr>
            <p:cNvSpPr/>
            <p:nvPr/>
          </p:nvSpPr>
          <p:spPr>
            <a:xfrm flipH="1">
              <a:off x="3051628" y="998475"/>
              <a:ext cx="1465250" cy="1300950"/>
            </a:xfrm>
            <a:custGeom>
              <a:avLst/>
              <a:gdLst/>
              <a:ahLst/>
              <a:cxnLst/>
              <a:rect l="l" t="t" r="r" b="b"/>
              <a:pathLst>
                <a:path w="58610" h="52038" extrusionOk="0">
                  <a:moveTo>
                    <a:pt x="1" y="0"/>
                  </a:moveTo>
                  <a:lnTo>
                    <a:pt x="1" y="52038"/>
                  </a:lnTo>
                  <a:lnTo>
                    <a:pt x="58609" y="52038"/>
                  </a:lnTo>
                  <a:lnTo>
                    <a:pt x="5860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" name="Google Shape;1322;p44">
              <a:extLst>
                <a:ext uri="{FF2B5EF4-FFF2-40B4-BE49-F238E27FC236}">
                  <a16:creationId xmlns:a16="http://schemas.microsoft.com/office/drawing/2014/main" id="{ECBFDEF4-CFE2-40B8-9962-8CC8AB0496EB}"/>
                </a:ext>
              </a:extLst>
            </p:cNvPr>
            <p:cNvSpPr/>
            <p:nvPr/>
          </p:nvSpPr>
          <p:spPr>
            <a:xfrm flipH="1">
              <a:off x="3083328" y="998475"/>
              <a:ext cx="1466050" cy="1300950"/>
            </a:xfrm>
            <a:custGeom>
              <a:avLst/>
              <a:gdLst/>
              <a:ahLst/>
              <a:cxnLst/>
              <a:rect l="l" t="t" r="r" b="b"/>
              <a:pathLst>
                <a:path w="58642" h="52038" extrusionOk="0">
                  <a:moveTo>
                    <a:pt x="0" y="0"/>
                  </a:moveTo>
                  <a:lnTo>
                    <a:pt x="0" y="52038"/>
                  </a:lnTo>
                  <a:lnTo>
                    <a:pt x="58642" y="52038"/>
                  </a:lnTo>
                  <a:lnTo>
                    <a:pt x="586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" name="Google Shape;1323;p44">
              <a:extLst>
                <a:ext uri="{FF2B5EF4-FFF2-40B4-BE49-F238E27FC236}">
                  <a16:creationId xmlns:a16="http://schemas.microsoft.com/office/drawing/2014/main" id="{6226DDE6-9740-4925-AA08-FCF395D4EFD7}"/>
                </a:ext>
              </a:extLst>
            </p:cNvPr>
            <p:cNvSpPr/>
            <p:nvPr/>
          </p:nvSpPr>
          <p:spPr>
            <a:xfrm flipH="1">
              <a:off x="3142528" y="1063525"/>
              <a:ext cx="1348475" cy="1170025"/>
            </a:xfrm>
            <a:custGeom>
              <a:avLst/>
              <a:gdLst/>
              <a:ahLst/>
              <a:cxnLst/>
              <a:rect l="l" t="t" r="r" b="b"/>
              <a:pathLst>
                <a:path w="53939" h="46801" extrusionOk="0">
                  <a:moveTo>
                    <a:pt x="0" y="0"/>
                  </a:moveTo>
                  <a:lnTo>
                    <a:pt x="0" y="46800"/>
                  </a:lnTo>
                  <a:lnTo>
                    <a:pt x="53939" y="46800"/>
                  </a:lnTo>
                  <a:lnTo>
                    <a:pt x="53939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" name="Google Shape;1324;p44">
              <a:extLst>
                <a:ext uri="{FF2B5EF4-FFF2-40B4-BE49-F238E27FC236}">
                  <a16:creationId xmlns:a16="http://schemas.microsoft.com/office/drawing/2014/main" id="{1F003BF5-0BD2-4EEB-A25B-CD3BE4D0747F}"/>
                </a:ext>
              </a:extLst>
            </p:cNvPr>
            <p:cNvSpPr/>
            <p:nvPr/>
          </p:nvSpPr>
          <p:spPr>
            <a:xfrm flipH="1">
              <a:off x="4466803" y="1063525"/>
              <a:ext cx="24200" cy="1170025"/>
            </a:xfrm>
            <a:custGeom>
              <a:avLst/>
              <a:gdLst/>
              <a:ahLst/>
              <a:cxnLst/>
              <a:rect l="l" t="t" r="r" b="b"/>
              <a:pathLst>
                <a:path w="968" h="46801" extrusionOk="0">
                  <a:moveTo>
                    <a:pt x="0" y="0"/>
                  </a:moveTo>
                  <a:lnTo>
                    <a:pt x="0" y="46800"/>
                  </a:lnTo>
                  <a:lnTo>
                    <a:pt x="967" y="46800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" name="Google Shape;1325;p44">
              <a:extLst>
                <a:ext uri="{FF2B5EF4-FFF2-40B4-BE49-F238E27FC236}">
                  <a16:creationId xmlns:a16="http://schemas.microsoft.com/office/drawing/2014/main" id="{00430C62-E53C-4776-8C0A-C5D490B336DD}"/>
                </a:ext>
              </a:extLst>
            </p:cNvPr>
            <p:cNvSpPr/>
            <p:nvPr/>
          </p:nvSpPr>
          <p:spPr>
            <a:xfrm flipH="1">
              <a:off x="3107503" y="2033375"/>
              <a:ext cx="1417700" cy="88425"/>
            </a:xfrm>
            <a:custGeom>
              <a:avLst/>
              <a:gdLst/>
              <a:ahLst/>
              <a:cxnLst/>
              <a:rect l="l" t="t" r="r" b="b"/>
              <a:pathLst>
                <a:path w="56708" h="3537" extrusionOk="0">
                  <a:moveTo>
                    <a:pt x="0" y="1"/>
                  </a:moveTo>
                  <a:lnTo>
                    <a:pt x="0" y="3537"/>
                  </a:lnTo>
                  <a:lnTo>
                    <a:pt x="56708" y="3537"/>
                  </a:lnTo>
                  <a:lnTo>
                    <a:pt x="567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" name="Google Shape;1326;p44">
              <a:extLst>
                <a:ext uri="{FF2B5EF4-FFF2-40B4-BE49-F238E27FC236}">
                  <a16:creationId xmlns:a16="http://schemas.microsoft.com/office/drawing/2014/main" id="{6DCB907C-96A8-4F0C-9032-1D5DFE8CC95F}"/>
                </a:ext>
              </a:extLst>
            </p:cNvPr>
            <p:cNvSpPr/>
            <p:nvPr/>
          </p:nvSpPr>
          <p:spPr>
            <a:xfrm flipH="1">
              <a:off x="2978253" y="889225"/>
              <a:ext cx="1644525" cy="18375"/>
            </a:xfrm>
            <a:custGeom>
              <a:avLst/>
              <a:gdLst/>
              <a:ahLst/>
              <a:cxnLst/>
              <a:rect l="l" t="t" r="r" b="b"/>
              <a:pathLst>
                <a:path w="65781" h="735" extrusionOk="0">
                  <a:moveTo>
                    <a:pt x="368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34"/>
                    <a:pt x="368" y="734"/>
                  </a:cubicBezTo>
                  <a:lnTo>
                    <a:pt x="65414" y="734"/>
                  </a:lnTo>
                  <a:cubicBezTo>
                    <a:pt x="65614" y="734"/>
                    <a:pt x="65781" y="568"/>
                    <a:pt x="65781" y="367"/>
                  </a:cubicBezTo>
                  <a:cubicBezTo>
                    <a:pt x="65781" y="167"/>
                    <a:pt x="65614" y="1"/>
                    <a:pt x="6541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" name="Google Shape;1327;p44">
              <a:extLst>
                <a:ext uri="{FF2B5EF4-FFF2-40B4-BE49-F238E27FC236}">
                  <a16:creationId xmlns:a16="http://schemas.microsoft.com/office/drawing/2014/main" id="{2DBED777-8C0D-4EB8-AA87-0FCA967271D7}"/>
                </a:ext>
              </a:extLst>
            </p:cNvPr>
            <p:cNvSpPr/>
            <p:nvPr/>
          </p:nvSpPr>
          <p:spPr>
            <a:xfrm flipH="1">
              <a:off x="3050803" y="898400"/>
              <a:ext cx="25025" cy="50900"/>
            </a:xfrm>
            <a:custGeom>
              <a:avLst/>
              <a:gdLst/>
              <a:ahLst/>
              <a:cxnLst/>
              <a:rect l="l" t="t" r="r" b="b"/>
              <a:pathLst>
                <a:path w="1001" h="2036" extrusionOk="0">
                  <a:moveTo>
                    <a:pt x="500" y="0"/>
                  </a:moveTo>
                  <a:cubicBezTo>
                    <a:pt x="234" y="0"/>
                    <a:pt x="0" y="201"/>
                    <a:pt x="0" y="501"/>
                  </a:cubicBezTo>
                  <a:lnTo>
                    <a:pt x="0" y="1535"/>
                  </a:lnTo>
                  <a:cubicBezTo>
                    <a:pt x="0" y="1802"/>
                    <a:pt x="234" y="2035"/>
                    <a:pt x="500" y="2035"/>
                  </a:cubicBezTo>
                  <a:cubicBezTo>
                    <a:pt x="767" y="2035"/>
                    <a:pt x="967" y="1802"/>
                    <a:pt x="1001" y="1535"/>
                  </a:cubicBezTo>
                  <a:lnTo>
                    <a:pt x="1001" y="501"/>
                  </a:lnTo>
                  <a:cubicBezTo>
                    <a:pt x="1001" y="234"/>
                    <a:pt x="767" y="0"/>
                    <a:pt x="50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1" name="Google Shape;1328;p44">
              <a:extLst>
                <a:ext uri="{FF2B5EF4-FFF2-40B4-BE49-F238E27FC236}">
                  <a16:creationId xmlns:a16="http://schemas.microsoft.com/office/drawing/2014/main" id="{92BB8904-595D-4105-ACBD-90ECEB37CF8F}"/>
                </a:ext>
              </a:extLst>
            </p:cNvPr>
            <p:cNvSpPr/>
            <p:nvPr/>
          </p:nvSpPr>
          <p:spPr>
            <a:xfrm flipH="1">
              <a:off x="4465128" y="898400"/>
              <a:ext cx="25050" cy="50900"/>
            </a:xfrm>
            <a:custGeom>
              <a:avLst/>
              <a:gdLst/>
              <a:ahLst/>
              <a:cxnLst/>
              <a:rect l="l" t="t" r="r" b="b"/>
              <a:pathLst>
                <a:path w="1002" h="2036" extrusionOk="0">
                  <a:moveTo>
                    <a:pt x="501" y="0"/>
                  </a:moveTo>
                  <a:cubicBezTo>
                    <a:pt x="234" y="0"/>
                    <a:pt x="0" y="201"/>
                    <a:pt x="0" y="501"/>
                  </a:cubicBezTo>
                  <a:lnTo>
                    <a:pt x="0" y="1535"/>
                  </a:lnTo>
                  <a:cubicBezTo>
                    <a:pt x="0" y="1802"/>
                    <a:pt x="234" y="2035"/>
                    <a:pt x="501" y="2035"/>
                  </a:cubicBezTo>
                  <a:cubicBezTo>
                    <a:pt x="768" y="2035"/>
                    <a:pt x="1001" y="1802"/>
                    <a:pt x="1001" y="1535"/>
                  </a:cubicBezTo>
                  <a:lnTo>
                    <a:pt x="1001" y="501"/>
                  </a:lnTo>
                  <a:cubicBezTo>
                    <a:pt x="1001" y="201"/>
                    <a:pt x="768" y="0"/>
                    <a:pt x="50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2" name="Google Shape;1329;p44">
              <a:extLst>
                <a:ext uri="{FF2B5EF4-FFF2-40B4-BE49-F238E27FC236}">
                  <a16:creationId xmlns:a16="http://schemas.microsoft.com/office/drawing/2014/main" id="{8A38CDE6-8785-4E89-B66A-6A722D340D96}"/>
                </a:ext>
              </a:extLst>
            </p:cNvPr>
            <p:cNvSpPr/>
            <p:nvPr/>
          </p:nvSpPr>
          <p:spPr>
            <a:xfrm flipH="1">
              <a:off x="3107503" y="2698025"/>
              <a:ext cx="332750" cy="1371000"/>
            </a:xfrm>
            <a:custGeom>
              <a:avLst/>
              <a:gdLst/>
              <a:ahLst/>
              <a:cxnLst/>
              <a:rect l="l" t="t" r="r" b="b"/>
              <a:pathLst>
                <a:path w="13310" h="54840" extrusionOk="0">
                  <a:moveTo>
                    <a:pt x="0" y="0"/>
                  </a:moveTo>
                  <a:lnTo>
                    <a:pt x="0" y="54840"/>
                  </a:lnTo>
                  <a:lnTo>
                    <a:pt x="13310" y="54840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3" name="Google Shape;1330;p44">
              <a:extLst>
                <a:ext uri="{FF2B5EF4-FFF2-40B4-BE49-F238E27FC236}">
                  <a16:creationId xmlns:a16="http://schemas.microsoft.com/office/drawing/2014/main" id="{E2303DD2-1571-4DB9-8F53-D9C922A8479E}"/>
                </a:ext>
              </a:extLst>
            </p:cNvPr>
            <p:cNvSpPr/>
            <p:nvPr/>
          </p:nvSpPr>
          <p:spPr>
            <a:xfrm flipH="1">
              <a:off x="3171703" y="4069000"/>
              <a:ext cx="1278450" cy="65075"/>
            </a:xfrm>
            <a:custGeom>
              <a:avLst/>
              <a:gdLst/>
              <a:ahLst/>
              <a:cxnLst/>
              <a:rect l="l" t="t" r="r" b="b"/>
              <a:pathLst>
                <a:path w="51138" h="2603" extrusionOk="0">
                  <a:moveTo>
                    <a:pt x="1" y="1"/>
                  </a:moveTo>
                  <a:lnTo>
                    <a:pt x="1" y="2602"/>
                  </a:lnTo>
                  <a:lnTo>
                    <a:pt x="51137" y="2602"/>
                  </a:lnTo>
                  <a:lnTo>
                    <a:pt x="5113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4" name="Google Shape;1331;p44">
              <a:extLst>
                <a:ext uri="{FF2B5EF4-FFF2-40B4-BE49-F238E27FC236}">
                  <a16:creationId xmlns:a16="http://schemas.microsoft.com/office/drawing/2014/main" id="{8722DDB9-79D5-43D4-A6D7-21CA90D258BC}"/>
                </a:ext>
              </a:extLst>
            </p:cNvPr>
            <p:cNvSpPr/>
            <p:nvPr/>
          </p:nvSpPr>
          <p:spPr>
            <a:xfrm flipH="1">
              <a:off x="3440228" y="2698025"/>
              <a:ext cx="1073300" cy="1371000"/>
            </a:xfrm>
            <a:custGeom>
              <a:avLst/>
              <a:gdLst/>
              <a:ahLst/>
              <a:cxnLst/>
              <a:rect l="l" t="t" r="r" b="b"/>
              <a:pathLst>
                <a:path w="42932" h="54840" extrusionOk="0">
                  <a:moveTo>
                    <a:pt x="0" y="0"/>
                  </a:moveTo>
                  <a:lnTo>
                    <a:pt x="0" y="54840"/>
                  </a:lnTo>
                  <a:lnTo>
                    <a:pt x="42931" y="54840"/>
                  </a:lnTo>
                  <a:lnTo>
                    <a:pt x="4293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5" name="Google Shape;1332;p44">
              <a:extLst>
                <a:ext uri="{FF2B5EF4-FFF2-40B4-BE49-F238E27FC236}">
                  <a16:creationId xmlns:a16="http://schemas.microsoft.com/office/drawing/2014/main" id="{7473A9A5-CA92-4B78-BAA2-30D17BBFEA5B}"/>
                </a:ext>
              </a:extLst>
            </p:cNvPr>
            <p:cNvSpPr/>
            <p:nvPr/>
          </p:nvSpPr>
          <p:spPr>
            <a:xfrm flipH="1">
              <a:off x="3571178" y="3215900"/>
              <a:ext cx="811425" cy="335250"/>
            </a:xfrm>
            <a:custGeom>
              <a:avLst/>
              <a:gdLst/>
              <a:ahLst/>
              <a:cxnLst/>
              <a:rect l="l" t="t" r="r" b="b"/>
              <a:pathLst>
                <a:path w="32457" h="13410" extrusionOk="0">
                  <a:moveTo>
                    <a:pt x="0" y="0"/>
                  </a:moveTo>
                  <a:lnTo>
                    <a:pt x="0" y="13410"/>
                  </a:lnTo>
                  <a:lnTo>
                    <a:pt x="32457" y="13410"/>
                  </a:lnTo>
                  <a:lnTo>
                    <a:pt x="3245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6" name="Google Shape;1333;p44">
              <a:extLst>
                <a:ext uri="{FF2B5EF4-FFF2-40B4-BE49-F238E27FC236}">
                  <a16:creationId xmlns:a16="http://schemas.microsoft.com/office/drawing/2014/main" id="{4285B138-7759-47ED-B480-60DF6DAF9A80}"/>
                </a:ext>
              </a:extLst>
            </p:cNvPr>
            <p:cNvSpPr/>
            <p:nvPr/>
          </p:nvSpPr>
          <p:spPr>
            <a:xfrm flipH="1">
              <a:off x="3571178" y="3612000"/>
              <a:ext cx="811425" cy="335275"/>
            </a:xfrm>
            <a:custGeom>
              <a:avLst/>
              <a:gdLst/>
              <a:ahLst/>
              <a:cxnLst/>
              <a:rect l="l" t="t" r="r" b="b"/>
              <a:pathLst>
                <a:path w="32457" h="13411" extrusionOk="0">
                  <a:moveTo>
                    <a:pt x="0" y="1"/>
                  </a:moveTo>
                  <a:lnTo>
                    <a:pt x="0" y="13410"/>
                  </a:lnTo>
                  <a:lnTo>
                    <a:pt x="32457" y="13410"/>
                  </a:lnTo>
                  <a:lnTo>
                    <a:pt x="3245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7" name="Google Shape;1334;p44">
              <a:extLst>
                <a:ext uri="{FF2B5EF4-FFF2-40B4-BE49-F238E27FC236}">
                  <a16:creationId xmlns:a16="http://schemas.microsoft.com/office/drawing/2014/main" id="{A0601A94-5FDD-4F8C-BCB9-46F3DAC3230B}"/>
                </a:ext>
              </a:extLst>
            </p:cNvPr>
            <p:cNvSpPr/>
            <p:nvPr/>
          </p:nvSpPr>
          <p:spPr>
            <a:xfrm flipH="1">
              <a:off x="3571178" y="2819775"/>
              <a:ext cx="811425" cy="335275"/>
            </a:xfrm>
            <a:custGeom>
              <a:avLst/>
              <a:gdLst/>
              <a:ahLst/>
              <a:cxnLst/>
              <a:rect l="l" t="t" r="r" b="b"/>
              <a:pathLst>
                <a:path w="32457" h="13411" extrusionOk="0">
                  <a:moveTo>
                    <a:pt x="0" y="1"/>
                  </a:moveTo>
                  <a:lnTo>
                    <a:pt x="0" y="13410"/>
                  </a:lnTo>
                  <a:lnTo>
                    <a:pt x="32457" y="13410"/>
                  </a:lnTo>
                  <a:lnTo>
                    <a:pt x="3245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8" name="Google Shape;1335;p44">
              <a:extLst>
                <a:ext uri="{FF2B5EF4-FFF2-40B4-BE49-F238E27FC236}">
                  <a16:creationId xmlns:a16="http://schemas.microsoft.com/office/drawing/2014/main" id="{A0F7662A-9FFF-48A0-A53A-1D97EA86D15C}"/>
                </a:ext>
              </a:extLst>
            </p:cNvPr>
            <p:cNvSpPr/>
            <p:nvPr/>
          </p:nvSpPr>
          <p:spPr>
            <a:xfrm flipH="1">
              <a:off x="3440228" y="2585450"/>
              <a:ext cx="1118325" cy="112600"/>
            </a:xfrm>
            <a:custGeom>
              <a:avLst/>
              <a:gdLst/>
              <a:ahLst/>
              <a:cxnLst/>
              <a:rect l="l" t="t" r="r" b="b"/>
              <a:pathLst>
                <a:path w="44733" h="4504" extrusionOk="0">
                  <a:moveTo>
                    <a:pt x="0" y="0"/>
                  </a:moveTo>
                  <a:lnTo>
                    <a:pt x="0" y="4503"/>
                  </a:lnTo>
                  <a:lnTo>
                    <a:pt x="44732" y="4503"/>
                  </a:lnTo>
                  <a:lnTo>
                    <a:pt x="447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9" name="Google Shape;1336;p44">
              <a:extLst>
                <a:ext uri="{FF2B5EF4-FFF2-40B4-BE49-F238E27FC236}">
                  <a16:creationId xmlns:a16="http://schemas.microsoft.com/office/drawing/2014/main" id="{4709E5F3-59A0-494B-B348-D6D675A142F2}"/>
                </a:ext>
              </a:extLst>
            </p:cNvPr>
            <p:cNvSpPr/>
            <p:nvPr/>
          </p:nvSpPr>
          <p:spPr>
            <a:xfrm flipH="1">
              <a:off x="3060803" y="2585450"/>
              <a:ext cx="379450" cy="112600"/>
            </a:xfrm>
            <a:custGeom>
              <a:avLst/>
              <a:gdLst/>
              <a:ahLst/>
              <a:cxnLst/>
              <a:rect l="l" t="t" r="r" b="b"/>
              <a:pathLst>
                <a:path w="15178" h="4504" extrusionOk="0">
                  <a:moveTo>
                    <a:pt x="0" y="0"/>
                  </a:moveTo>
                  <a:lnTo>
                    <a:pt x="0" y="4503"/>
                  </a:lnTo>
                  <a:lnTo>
                    <a:pt x="15178" y="4503"/>
                  </a:lnTo>
                  <a:lnTo>
                    <a:pt x="1517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0" name="Google Shape;1337;p44">
              <a:extLst>
                <a:ext uri="{FF2B5EF4-FFF2-40B4-BE49-F238E27FC236}">
                  <a16:creationId xmlns:a16="http://schemas.microsoft.com/office/drawing/2014/main" id="{2D918CF4-BB92-4943-B319-1E3D0BF76984}"/>
                </a:ext>
              </a:extLst>
            </p:cNvPr>
            <p:cNvSpPr/>
            <p:nvPr/>
          </p:nvSpPr>
          <p:spPr>
            <a:xfrm flipH="1">
              <a:off x="3901403" y="2404475"/>
              <a:ext cx="177650" cy="181000"/>
            </a:xfrm>
            <a:custGeom>
              <a:avLst/>
              <a:gdLst/>
              <a:ahLst/>
              <a:cxnLst/>
              <a:rect l="l" t="t" r="r" b="b"/>
              <a:pathLst>
                <a:path w="7106" h="7240" extrusionOk="0">
                  <a:moveTo>
                    <a:pt x="0" y="1"/>
                  </a:moveTo>
                  <a:lnTo>
                    <a:pt x="0" y="7239"/>
                  </a:lnTo>
                  <a:lnTo>
                    <a:pt x="7106" y="7239"/>
                  </a:lnTo>
                  <a:lnTo>
                    <a:pt x="710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1" name="Google Shape;1338;p44">
              <a:extLst>
                <a:ext uri="{FF2B5EF4-FFF2-40B4-BE49-F238E27FC236}">
                  <a16:creationId xmlns:a16="http://schemas.microsoft.com/office/drawing/2014/main" id="{918F4812-85B4-4B37-A520-C610D3166FB2}"/>
                </a:ext>
              </a:extLst>
            </p:cNvPr>
            <p:cNvSpPr/>
            <p:nvPr/>
          </p:nvSpPr>
          <p:spPr>
            <a:xfrm flipH="1">
              <a:off x="4079028" y="2405300"/>
              <a:ext cx="314425" cy="180175"/>
            </a:xfrm>
            <a:custGeom>
              <a:avLst/>
              <a:gdLst/>
              <a:ahLst/>
              <a:cxnLst/>
              <a:rect l="l" t="t" r="r" b="b"/>
              <a:pathLst>
                <a:path w="12577" h="7207" extrusionOk="0">
                  <a:moveTo>
                    <a:pt x="1" y="1"/>
                  </a:moveTo>
                  <a:lnTo>
                    <a:pt x="1" y="7206"/>
                  </a:lnTo>
                  <a:lnTo>
                    <a:pt x="12576" y="7206"/>
                  </a:lnTo>
                  <a:lnTo>
                    <a:pt x="125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2" name="Google Shape;1339;p44">
              <a:extLst>
                <a:ext uri="{FF2B5EF4-FFF2-40B4-BE49-F238E27FC236}">
                  <a16:creationId xmlns:a16="http://schemas.microsoft.com/office/drawing/2014/main" id="{0A586554-21CA-4071-9DF0-AF8A112678CB}"/>
                </a:ext>
              </a:extLst>
            </p:cNvPr>
            <p:cNvSpPr/>
            <p:nvPr/>
          </p:nvSpPr>
          <p:spPr>
            <a:xfrm flipH="1">
              <a:off x="3901403" y="2432000"/>
              <a:ext cx="494550" cy="14200"/>
            </a:xfrm>
            <a:custGeom>
              <a:avLst/>
              <a:gdLst/>
              <a:ahLst/>
              <a:cxnLst/>
              <a:rect l="l" t="t" r="r" b="b"/>
              <a:pathLst>
                <a:path w="19782" h="568" extrusionOk="0">
                  <a:moveTo>
                    <a:pt x="1" y="0"/>
                  </a:moveTo>
                  <a:lnTo>
                    <a:pt x="1" y="567"/>
                  </a:lnTo>
                  <a:lnTo>
                    <a:pt x="19782" y="567"/>
                  </a:lnTo>
                  <a:lnTo>
                    <a:pt x="1978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3" name="Google Shape;1340;p44">
              <a:extLst>
                <a:ext uri="{FF2B5EF4-FFF2-40B4-BE49-F238E27FC236}">
                  <a16:creationId xmlns:a16="http://schemas.microsoft.com/office/drawing/2014/main" id="{F6BCE417-2E7A-43A9-A115-8CCDBB97A52A}"/>
                </a:ext>
              </a:extLst>
            </p:cNvPr>
            <p:cNvSpPr/>
            <p:nvPr/>
          </p:nvSpPr>
          <p:spPr>
            <a:xfrm flipH="1">
              <a:off x="3892228" y="2396150"/>
              <a:ext cx="186825" cy="41700"/>
            </a:xfrm>
            <a:custGeom>
              <a:avLst/>
              <a:gdLst/>
              <a:ahLst/>
              <a:cxnLst/>
              <a:rect l="l" t="t" r="r" b="b"/>
              <a:pathLst>
                <a:path w="7473" h="1668" extrusionOk="0">
                  <a:moveTo>
                    <a:pt x="0" y="0"/>
                  </a:moveTo>
                  <a:lnTo>
                    <a:pt x="0" y="1668"/>
                  </a:lnTo>
                  <a:lnTo>
                    <a:pt x="7472" y="1668"/>
                  </a:lnTo>
                  <a:lnTo>
                    <a:pt x="747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4" name="Google Shape;1341;p44">
              <a:extLst>
                <a:ext uri="{FF2B5EF4-FFF2-40B4-BE49-F238E27FC236}">
                  <a16:creationId xmlns:a16="http://schemas.microsoft.com/office/drawing/2014/main" id="{CCE0FCBF-A51F-41D4-A1AE-529113BFFD1E}"/>
                </a:ext>
              </a:extLst>
            </p:cNvPr>
            <p:cNvSpPr/>
            <p:nvPr/>
          </p:nvSpPr>
          <p:spPr>
            <a:xfrm flipH="1">
              <a:off x="4079028" y="2396150"/>
              <a:ext cx="324425" cy="41700"/>
            </a:xfrm>
            <a:custGeom>
              <a:avLst/>
              <a:gdLst/>
              <a:ahLst/>
              <a:cxnLst/>
              <a:rect l="l" t="t" r="r" b="b"/>
              <a:pathLst>
                <a:path w="12977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2976" y="1668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5" name="Google Shape;1342;p44">
              <a:extLst>
                <a:ext uri="{FF2B5EF4-FFF2-40B4-BE49-F238E27FC236}">
                  <a16:creationId xmlns:a16="http://schemas.microsoft.com/office/drawing/2014/main" id="{BBAF5857-59B9-48BE-AAEB-7A2E6F2EF9CF}"/>
                </a:ext>
              </a:extLst>
            </p:cNvPr>
            <p:cNvSpPr/>
            <p:nvPr/>
          </p:nvSpPr>
          <p:spPr>
            <a:xfrm flipH="1">
              <a:off x="3271778" y="2404475"/>
              <a:ext cx="177650" cy="181000"/>
            </a:xfrm>
            <a:custGeom>
              <a:avLst/>
              <a:gdLst/>
              <a:ahLst/>
              <a:cxnLst/>
              <a:rect l="l" t="t" r="r" b="b"/>
              <a:pathLst>
                <a:path w="7106" h="7240" extrusionOk="0">
                  <a:moveTo>
                    <a:pt x="0" y="1"/>
                  </a:moveTo>
                  <a:lnTo>
                    <a:pt x="0" y="7239"/>
                  </a:lnTo>
                  <a:lnTo>
                    <a:pt x="7105" y="7239"/>
                  </a:lnTo>
                  <a:lnTo>
                    <a:pt x="710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6" name="Google Shape;1343;p44">
              <a:extLst>
                <a:ext uri="{FF2B5EF4-FFF2-40B4-BE49-F238E27FC236}">
                  <a16:creationId xmlns:a16="http://schemas.microsoft.com/office/drawing/2014/main" id="{CF783BD3-B8A4-4AD6-83CB-DB59FDF3F972}"/>
                </a:ext>
              </a:extLst>
            </p:cNvPr>
            <p:cNvSpPr/>
            <p:nvPr/>
          </p:nvSpPr>
          <p:spPr>
            <a:xfrm flipH="1">
              <a:off x="3448578" y="2405300"/>
              <a:ext cx="315250" cy="180175"/>
            </a:xfrm>
            <a:custGeom>
              <a:avLst/>
              <a:gdLst/>
              <a:ahLst/>
              <a:cxnLst/>
              <a:rect l="l" t="t" r="r" b="b"/>
              <a:pathLst>
                <a:path w="12610" h="7207" extrusionOk="0">
                  <a:moveTo>
                    <a:pt x="0" y="1"/>
                  </a:moveTo>
                  <a:lnTo>
                    <a:pt x="0" y="7206"/>
                  </a:lnTo>
                  <a:lnTo>
                    <a:pt x="12609" y="7206"/>
                  </a:lnTo>
                  <a:lnTo>
                    <a:pt x="1260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7" name="Google Shape;1344;p44">
              <a:extLst>
                <a:ext uri="{FF2B5EF4-FFF2-40B4-BE49-F238E27FC236}">
                  <a16:creationId xmlns:a16="http://schemas.microsoft.com/office/drawing/2014/main" id="{455D0541-5F10-4524-9707-951F7163E45D}"/>
                </a:ext>
              </a:extLst>
            </p:cNvPr>
            <p:cNvSpPr/>
            <p:nvPr/>
          </p:nvSpPr>
          <p:spPr>
            <a:xfrm flipH="1">
              <a:off x="3271778" y="2432000"/>
              <a:ext cx="493725" cy="14200"/>
            </a:xfrm>
            <a:custGeom>
              <a:avLst/>
              <a:gdLst/>
              <a:ahLst/>
              <a:cxnLst/>
              <a:rect l="l" t="t" r="r" b="b"/>
              <a:pathLst>
                <a:path w="19749" h="568" extrusionOk="0">
                  <a:moveTo>
                    <a:pt x="1" y="0"/>
                  </a:moveTo>
                  <a:lnTo>
                    <a:pt x="1" y="567"/>
                  </a:lnTo>
                  <a:lnTo>
                    <a:pt x="19748" y="567"/>
                  </a:lnTo>
                  <a:lnTo>
                    <a:pt x="1974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8" name="Google Shape;1345;p44">
              <a:extLst>
                <a:ext uri="{FF2B5EF4-FFF2-40B4-BE49-F238E27FC236}">
                  <a16:creationId xmlns:a16="http://schemas.microsoft.com/office/drawing/2014/main" id="{1359B6F0-8178-4977-A59E-282C3F33973B}"/>
                </a:ext>
              </a:extLst>
            </p:cNvPr>
            <p:cNvSpPr/>
            <p:nvPr/>
          </p:nvSpPr>
          <p:spPr>
            <a:xfrm flipH="1">
              <a:off x="3261778" y="2396150"/>
              <a:ext cx="187650" cy="41700"/>
            </a:xfrm>
            <a:custGeom>
              <a:avLst/>
              <a:gdLst/>
              <a:ahLst/>
              <a:cxnLst/>
              <a:rect l="l" t="t" r="r" b="b"/>
              <a:pathLst>
                <a:path w="7506" h="1668" extrusionOk="0">
                  <a:moveTo>
                    <a:pt x="0" y="0"/>
                  </a:moveTo>
                  <a:lnTo>
                    <a:pt x="0" y="1668"/>
                  </a:lnTo>
                  <a:lnTo>
                    <a:pt x="7505" y="1668"/>
                  </a:lnTo>
                  <a:lnTo>
                    <a:pt x="750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9" name="Google Shape;1346;p44">
              <a:extLst>
                <a:ext uri="{FF2B5EF4-FFF2-40B4-BE49-F238E27FC236}">
                  <a16:creationId xmlns:a16="http://schemas.microsoft.com/office/drawing/2014/main" id="{75180894-EFD7-4CFB-B451-ECE3BF4DB8E6}"/>
                </a:ext>
              </a:extLst>
            </p:cNvPr>
            <p:cNvSpPr/>
            <p:nvPr/>
          </p:nvSpPr>
          <p:spPr>
            <a:xfrm flipH="1">
              <a:off x="3449403" y="2396150"/>
              <a:ext cx="324425" cy="41700"/>
            </a:xfrm>
            <a:custGeom>
              <a:avLst/>
              <a:gdLst/>
              <a:ahLst/>
              <a:cxnLst/>
              <a:rect l="l" t="t" r="r" b="b"/>
              <a:pathLst>
                <a:path w="12977" h="1668" extrusionOk="0">
                  <a:moveTo>
                    <a:pt x="0" y="0"/>
                  </a:moveTo>
                  <a:lnTo>
                    <a:pt x="0" y="1668"/>
                  </a:lnTo>
                  <a:lnTo>
                    <a:pt x="12976" y="1668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0" name="Google Shape;1347;p44">
              <a:extLst>
                <a:ext uri="{FF2B5EF4-FFF2-40B4-BE49-F238E27FC236}">
                  <a16:creationId xmlns:a16="http://schemas.microsoft.com/office/drawing/2014/main" id="{9F2B2153-FD5E-476C-B94D-A3DA34707058}"/>
                </a:ext>
              </a:extLst>
            </p:cNvPr>
            <p:cNvSpPr/>
            <p:nvPr/>
          </p:nvSpPr>
          <p:spPr>
            <a:xfrm flipH="1">
              <a:off x="731628" y="1402925"/>
              <a:ext cx="687200" cy="840625"/>
            </a:xfrm>
            <a:custGeom>
              <a:avLst/>
              <a:gdLst/>
              <a:ahLst/>
              <a:cxnLst/>
              <a:rect l="l" t="t" r="r" b="b"/>
              <a:pathLst>
                <a:path w="27488" h="33625" extrusionOk="0">
                  <a:moveTo>
                    <a:pt x="1" y="1"/>
                  </a:moveTo>
                  <a:lnTo>
                    <a:pt x="1" y="33625"/>
                  </a:lnTo>
                  <a:lnTo>
                    <a:pt x="27487" y="33625"/>
                  </a:lnTo>
                  <a:lnTo>
                    <a:pt x="2748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1" name="Google Shape;1348;p44">
              <a:extLst>
                <a:ext uri="{FF2B5EF4-FFF2-40B4-BE49-F238E27FC236}">
                  <a16:creationId xmlns:a16="http://schemas.microsoft.com/office/drawing/2014/main" id="{DFEF4A70-AAA9-4D4F-BEDA-77A108C35221}"/>
                </a:ext>
              </a:extLst>
            </p:cNvPr>
            <p:cNvSpPr/>
            <p:nvPr/>
          </p:nvSpPr>
          <p:spPr>
            <a:xfrm flipH="1">
              <a:off x="775828" y="1402925"/>
              <a:ext cx="790600" cy="840625"/>
            </a:xfrm>
            <a:custGeom>
              <a:avLst/>
              <a:gdLst/>
              <a:ahLst/>
              <a:cxnLst/>
              <a:rect l="l" t="t" r="r" b="b"/>
              <a:pathLst>
                <a:path w="31624" h="33625" extrusionOk="0">
                  <a:moveTo>
                    <a:pt x="1" y="1"/>
                  </a:moveTo>
                  <a:lnTo>
                    <a:pt x="1" y="33625"/>
                  </a:lnTo>
                  <a:lnTo>
                    <a:pt x="31623" y="33625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2" name="Google Shape;1349;p44">
              <a:extLst>
                <a:ext uri="{FF2B5EF4-FFF2-40B4-BE49-F238E27FC236}">
                  <a16:creationId xmlns:a16="http://schemas.microsoft.com/office/drawing/2014/main" id="{EAE4853F-108C-4B63-8D5A-66C1CD7D80C4}"/>
                </a:ext>
              </a:extLst>
            </p:cNvPr>
            <p:cNvSpPr/>
            <p:nvPr/>
          </p:nvSpPr>
          <p:spPr>
            <a:xfrm flipH="1">
              <a:off x="842553" y="1469650"/>
              <a:ext cx="657150" cy="707200"/>
            </a:xfrm>
            <a:custGeom>
              <a:avLst/>
              <a:gdLst/>
              <a:ahLst/>
              <a:cxnLst/>
              <a:rect l="l" t="t" r="r" b="b"/>
              <a:pathLst>
                <a:path w="26286" h="28288" extrusionOk="0">
                  <a:moveTo>
                    <a:pt x="0" y="0"/>
                  </a:moveTo>
                  <a:lnTo>
                    <a:pt x="0" y="28287"/>
                  </a:lnTo>
                  <a:lnTo>
                    <a:pt x="26286" y="28287"/>
                  </a:lnTo>
                  <a:lnTo>
                    <a:pt x="26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3" name="Google Shape;1350;p44">
              <a:extLst>
                <a:ext uri="{FF2B5EF4-FFF2-40B4-BE49-F238E27FC236}">
                  <a16:creationId xmlns:a16="http://schemas.microsoft.com/office/drawing/2014/main" id="{2D681CD2-2626-48B0-A612-AF6573C92604}"/>
                </a:ext>
              </a:extLst>
            </p:cNvPr>
            <p:cNvSpPr/>
            <p:nvPr/>
          </p:nvSpPr>
          <p:spPr>
            <a:xfrm flipH="1">
              <a:off x="1001828" y="1640600"/>
              <a:ext cx="338600" cy="364450"/>
            </a:xfrm>
            <a:custGeom>
              <a:avLst/>
              <a:gdLst/>
              <a:ahLst/>
              <a:cxnLst/>
              <a:rect l="l" t="t" r="r" b="b"/>
              <a:pathLst>
                <a:path w="13544" h="14578" extrusionOk="0">
                  <a:moveTo>
                    <a:pt x="1702" y="0"/>
                  </a:moveTo>
                  <a:cubicBezTo>
                    <a:pt x="768" y="0"/>
                    <a:pt x="0" y="768"/>
                    <a:pt x="0" y="1735"/>
                  </a:cubicBezTo>
                  <a:lnTo>
                    <a:pt x="0" y="12876"/>
                  </a:lnTo>
                  <a:cubicBezTo>
                    <a:pt x="0" y="13810"/>
                    <a:pt x="768" y="14578"/>
                    <a:pt x="1702" y="14578"/>
                  </a:cubicBezTo>
                  <a:lnTo>
                    <a:pt x="11809" y="14578"/>
                  </a:lnTo>
                  <a:cubicBezTo>
                    <a:pt x="12776" y="14578"/>
                    <a:pt x="13543" y="13810"/>
                    <a:pt x="13543" y="12876"/>
                  </a:cubicBezTo>
                  <a:lnTo>
                    <a:pt x="13543" y="1735"/>
                  </a:lnTo>
                  <a:cubicBezTo>
                    <a:pt x="13543" y="768"/>
                    <a:pt x="12776" y="0"/>
                    <a:pt x="1180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4" name="Google Shape;1351;p44">
              <a:extLst>
                <a:ext uri="{FF2B5EF4-FFF2-40B4-BE49-F238E27FC236}">
                  <a16:creationId xmlns:a16="http://schemas.microsoft.com/office/drawing/2014/main" id="{BB9FC7C8-C8C2-4918-950E-BCB36AD36158}"/>
                </a:ext>
              </a:extLst>
            </p:cNvPr>
            <p:cNvSpPr/>
            <p:nvPr/>
          </p:nvSpPr>
          <p:spPr>
            <a:xfrm flipH="1">
              <a:off x="1621453" y="1012650"/>
              <a:ext cx="687175" cy="839800"/>
            </a:xfrm>
            <a:custGeom>
              <a:avLst/>
              <a:gdLst/>
              <a:ahLst/>
              <a:cxnLst/>
              <a:rect l="l" t="t" r="r" b="b"/>
              <a:pathLst>
                <a:path w="27487" h="33592" extrusionOk="0">
                  <a:moveTo>
                    <a:pt x="1" y="0"/>
                  </a:moveTo>
                  <a:lnTo>
                    <a:pt x="1" y="33591"/>
                  </a:lnTo>
                  <a:lnTo>
                    <a:pt x="27487" y="33591"/>
                  </a:lnTo>
                  <a:lnTo>
                    <a:pt x="2748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5" name="Google Shape;1352;p44">
              <a:extLst>
                <a:ext uri="{FF2B5EF4-FFF2-40B4-BE49-F238E27FC236}">
                  <a16:creationId xmlns:a16="http://schemas.microsoft.com/office/drawing/2014/main" id="{87FC2BAA-9FDB-47F6-91A8-CF255151162B}"/>
                </a:ext>
              </a:extLst>
            </p:cNvPr>
            <p:cNvSpPr/>
            <p:nvPr/>
          </p:nvSpPr>
          <p:spPr>
            <a:xfrm flipH="1">
              <a:off x="1665628" y="1012650"/>
              <a:ext cx="789775" cy="839800"/>
            </a:xfrm>
            <a:custGeom>
              <a:avLst/>
              <a:gdLst/>
              <a:ahLst/>
              <a:cxnLst/>
              <a:rect l="l" t="t" r="r" b="b"/>
              <a:pathLst>
                <a:path w="31591" h="33592" extrusionOk="0">
                  <a:moveTo>
                    <a:pt x="1" y="0"/>
                  </a:moveTo>
                  <a:lnTo>
                    <a:pt x="1" y="33591"/>
                  </a:lnTo>
                  <a:lnTo>
                    <a:pt x="31590" y="33591"/>
                  </a:lnTo>
                  <a:lnTo>
                    <a:pt x="3159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6" name="Google Shape;1353;p44">
              <a:extLst>
                <a:ext uri="{FF2B5EF4-FFF2-40B4-BE49-F238E27FC236}">
                  <a16:creationId xmlns:a16="http://schemas.microsoft.com/office/drawing/2014/main" id="{1D608FE1-398D-4BB4-8EE1-2B729BC1E66D}"/>
                </a:ext>
              </a:extLst>
            </p:cNvPr>
            <p:cNvSpPr/>
            <p:nvPr/>
          </p:nvSpPr>
          <p:spPr>
            <a:xfrm flipH="1">
              <a:off x="1731528" y="1078525"/>
              <a:ext cx="657975" cy="708025"/>
            </a:xfrm>
            <a:custGeom>
              <a:avLst/>
              <a:gdLst/>
              <a:ahLst/>
              <a:cxnLst/>
              <a:rect l="l" t="t" r="r" b="b"/>
              <a:pathLst>
                <a:path w="26319" h="28321" extrusionOk="0">
                  <a:moveTo>
                    <a:pt x="0" y="1"/>
                  </a:moveTo>
                  <a:lnTo>
                    <a:pt x="0" y="28321"/>
                  </a:lnTo>
                  <a:lnTo>
                    <a:pt x="26319" y="28321"/>
                  </a:lnTo>
                  <a:lnTo>
                    <a:pt x="26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7" name="Google Shape;1354;p44">
              <a:extLst>
                <a:ext uri="{FF2B5EF4-FFF2-40B4-BE49-F238E27FC236}">
                  <a16:creationId xmlns:a16="http://schemas.microsoft.com/office/drawing/2014/main" id="{F01527D0-135B-487E-8175-117B08C6CC58}"/>
                </a:ext>
              </a:extLst>
            </p:cNvPr>
            <p:cNvSpPr/>
            <p:nvPr/>
          </p:nvSpPr>
          <p:spPr>
            <a:xfrm flipH="1">
              <a:off x="1891628" y="1250325"/>
              <a:ext cx="338600" cy="364450"/>
            </a:xfrm>
            <a:custGeom>
              <a:avLst/>
              <a:gdLst/>
              <a:ahLst/>
              <a:cxnLst/>
              <a:rect l="l" t="t" r="r" b="b"/>
              <a:pathLst>
                <a:path w="13544" h="14578" extrusionOk="0">
                  <a:moveTo>
                    <a:pt x="3736" y="0"/>
                  </a:moveTo>
                  <a:cubicBezTo>
                    <a:pt x="1668" y="0"/>
                    <a:pt x="0" y="1668"/>
                    <a:pt x="0" y="3736"/>
                  </a:cubicBezTo>
                  <a:lnTo>
                    <a:pt x="0" y="10841"/>
                  </a:lnTo>
                  <a:cubicBezTo>
                    <a:pt x="0" y="12909"/>
                    <a:pt x="1668" y="14577"/>
                    <a:pt x="3736" y="14577"/>
                  </a:cubicBezTo>
                  <a:lnTo>
                    <a:pt x="9841" y="14577"/>
                  </a:lnTo>
                  <a:cubicBezTo>
                    <a:pt x="11909" y="14577"/>
                    <a:pt x="13543" y="12909"/>
                    <a:pt x="13543" y="10841"/>
                  </a:cubicBezTo>
                  <a:lnTo>
                    <a:pt x="13543" y="3736"/>
                  </a:lnTo>
                  <a:cubicBezTo>
                    <a:pt x="13543" y="1668"/>
                    <a:pt x="11909" y="0"/>
                    <a:pt x="984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8" name="Google Shape;1355;p44">
              <a:extLst>
                <a:ext uri="{FF2B5EF4-FFF2-40B4-BE49-F238E27FC236}">
                  <a16:creationId xmlns:a16="http://schemas.microsoft.com/office/drawing/2014/main" id="{82B41349-527F-48FF-B80B-3373A369183F}"/>
                </a:ext>
              </a:extLst>
            </p:cNvPr>
            <p:cNvSpPr/>
            <p:nvPr/>
          </p:nvSpPr>
          <p:spPr>
            <a:xfrm flipH="1">
              <a:off x="2779778" y="2869800"/>
              <a:ext cx="493700" cy="1264275"/>
            </a:xfrm>
            <a:custGeom>
              <a:avLst/>
              <a:gdLst/>
              <a:ahLst/>
              <a:cxnLst/>
              <a:rect l="l" t="t" r="r" b="b"/>
              <a:pathLst>
                <a:path w="19748" h="50571" extrusionOk="0">
                  <a:moveTo>
                    <a:pt x="0" y="1"/>
                  </a:moveTo>
                  <a:lnTo>
                    <a:pt x="0" y="50570"/>
                  </a:lnTo>
                  <a:lnTo>
                    <a:pt x="19748" y="50570"/>
                  </a:lnTo>
                  <a:lnTo>
                    <a:pt x="1974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9" name="Google Shape;1356;p44">
              <a:extLst>
                <a:ext uri="{FF2B5EF4-FFF2-40B4-BE49-F238E27FC236}">
                  <a16:creationId xmlns:a16="http://schemas.microsoft.com/office/drawing/2014/main" id="{038F77DB-EE27-4228-8E90-0694F0FB7641}"/>
                </a:ext>
              </a:extLst>
            </p:cNvPr>
            <p:cNvSpPr/>
            <p:nvPr/>
          </p:nvSpPr>
          <p:spPr>
            <a:xfrm flipH="1">
              <a:off x="3171703" y="3962250"/>
              <a:ext cx="101775" cy="171825"/>
            </a:xfrm>
            <a:custGeom>
              <a:avLst/>
              <a:gdLst/>
              <a:ahLst/>
              <a:cxnLst/>
              <a:rect l="l" t="t" r="r" b="b"/>
              <a:pathLst>
                <a:path w="4071" h="6873" extrusionOk="0">
                  <a:moveTo>
                    <a:pt x="0" y="1"/>
                  </a:moveTo>
                  <a:lnTo>
                    <a:pt x="0" y="6872"/>
                  </a:lnTo>
                  <a:lnTo>
                    <a:pt x="1969" y="6872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0" name="Google Shape;1357;p44">
              <a:extLst>
                <a:ext uri="{FF2B5EF4-FFF2-40B4-BE49-F238E27FC236}">
                  <a16:creationId xmlns:a16="http://schemas.microsoft.com/office/drawing/2014/main" id="{731DFA56-D998-4A60-B0B8-C69EF3EB8A76}"/>
                </a:ext>
              </a:extLst>
            </p:cNvPr>
            <p:cNvSpPr/>
            <p:nvPr/>
          </p:nvSpPr>
          <p:spPr>
            <a:xfrm flipH="1">
              <a:off x="2005053" y="2869800"/>
              <a:ext cx="493700" cy="1264275"/>
            </a:xfrm>
            <a:custGeom>
              <a:avLst/>
              <a:gdLst/>
              <a:ahLst/>
              <a:cxnLst/>
              <a:rect l="l" t="t" r="r" b="b"/>
              <a:pathLst>
                <a:path w="19748" h="50571" extrusionOk="0">
                  <a:moveTo>
                    <a:pt x="0" y="1"/>
                  </a:moveTo>
                  <a:lnTo>
                    <a:pt x="0" y="50570"/>
                  </a:lnTo>
                  <a:lnTo>
                    <a:pt x="19748" y="50570"/>
                  </a:lnTo>
                  <a:lnTo>
                    <a:pt x="1974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1" name="Google Shape;1358;p44">
              <a:extLst>
                <a:ext uri="{FF2B5EF4-FFF2-40B4-BE49-F238E27FC236}">
                  <a16:creationId xmlns:a16="http://schemas.microsoft.com/office/drawing/2014/main" id="{9A1D3EFF-6512-4D4E-AC02-92EDEF3FCACE}"/>
                </a:ext>
              </a:extLst>
            </p:cNvPr>
            <p:cNvSpPr/>
            <p:nvPr/>
          </p:nvSpPr>
          <p:spPr>
            <a:xfrm flipH="1">
              <a:off x="2455378" y="2869800"/>
              <a:ext cx="818100" cy="1158375"/>
            </a:xfrm>
            <a:custGeom>
              <a:avLst/>
              <a:gdLst/>
              <a:ahLst/>
              <a:cxnLst/>
              <a:rect l="l" t="t" r="r" b="b"/>
              <a:pathLst>
                <a:path w="32724" h="46335" extrusionOk="0">
                  <a:moveTo>
                    <a:pt x="0" y="1"/>
                  </a:moveTo>
                  <a:lnTo>
                    <a:pt x="0" y="46334"/>
                  </a:lnTo>
                  <a:lnTo>
                    <a:pt x="32724" y="46334"/>
                  </a:lnTo>
                  <a:lnTo>
                    <a:pt x="3272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2" name="Google Shape;1359;p44">
              <a:extLst>
                <a:ext uri="{FF2B5EF4-FFF2-40B4-BE49-F238E27FC236}">
                  <a16:creationId xmlns:a16="http://schemas.microsoft.com/office/drawing/2014/main" id="{7E5C09A8-1D9D-43F4-8192-8673751ADA5D}"/>
                </a:ext>
              </a:extLst>
            </p:cNvPr>
            <p:cNvSpPr/>
            <p:nvPr/>
          </p:nvSpPr>
          <p:spPr>
            <a:xfrm flipH="1">
              <a:off x="2494553" y="2921525"/>
              <a:ext cx="740575" cy="317750"/>
            </a:xfrm>
            <a:custGeom>
              <a:avLst/>
              <a:gdLst/>
              <a:ahLst/>
              <a:cxnLst/>
              <a:rect l="l" t="t" r="r" b="b"/>
              <a:pathLst>
                <a:path w="29623" h="12710" extrusionOk="0">
                  <a:moveTo>
                    <a:pt x="1" y="0"/>
                  </a:moveTo>
                  <a:lnTo>
                    <a:pt x="1" y="12709"/>
                  </a:lnTo>
                  <a:lnTo>
                    <a:pt x="29622" y="12709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3" name="Google Shape;1360;p44">
              <a:extLst>
                <a:ext uri="{FF2B5EF4-FFF2-40B4-BE49-F238E27FC236}">
                  <a16:creationId xmlns:a16="http://schemas.microsoft.com/office/drawing/2014/main" id="{C1BD939E-4DBB-4667-9214-49B5765CF551}"/>
                </a:ext>
              </a:extLst>
            </p:cNvPr>
            <p:cNvSpPr/>
            <p:nvPr/>
          </p:nvSpPr>
          <p:spPr>
            <a:xfrm flipH="1">
              <a:off x="2697203" y="2911500"/>
              <a:ext cx="368625" cy="108450"/>
            </a:xfrm>
            <a:custGeom>
              <a:avLst/>
              <a:gdLst/>
              <a:ahLst/>
              <a:cxnLst/>
              <a:rect l="l" t="t" r="r" b="b"/>
              <a:pathLst>
                <a:path w="14745" h="4338" extrusionOk="0">
                  <a:moveTo>
                    <a:pt x="0" y="1"/>
                  </a:moveTo>
                  <a:cubicBezTo>
                    <a:pt x="1335" y="2769"/>
                    <a:pt x="3203" y="4337"/>
                    <a:pt x="5137" y="4337"/>
                  </a:cubicBezTo>
                  <a:lnTo>
                    <a:pt x="9607" y="4337"/>
                  </a:lnTo>
                  <a:cubicBezTo>
                    <a:pt x="11542" y="4337"/>
                    <a:pt x="13410" y="2769"/>
                    <a:pt x="1474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4" name="Google Shape;1361;p44">
              <a:extLst>
                <a:ext uri="{FF2B5EF4-FFF2-40B4-BE49-F238E27FC236}">
                  <a16:creationId xmlns:a16="http://schemas.microsoft.com/office/drawing/2014/main" id="{84835A40-196C-4580-8BC8-A119A012851C}"/>
                </a:ext>
              </a:extLst>
            </p:cNvPr>
            <p:cNvSpPr/>
            <p:nvPr/>
          </p:nvSpPr>
          <p:spPr>
            <a:xfrm flipH="1">
              <a:off x="2455378" y="3962250"/>
              <a:ext cx="102600" cy="171825"/>
            </a:xfrm>
            <a:custGeom>
              <a:avLst/>
              <a:gdLst/>
              <a:ahLst/>
              <a:cxnLst/>
              <a:rect l="l" t="t" r="r" b="b"/>
              <a:pathLst>
                <a:path w="4104" h="6873" extrusionOk="0">
                  <a:moveTo>
                    <a:pt x="1" y="1"/>
                  </a:moveTo>
                  <a:lnTo>
                    <a:pt x="2102" y="6872"/>
                  </a:lnTo>
                  <a:lnTo>
                    <a:pt x="4104" y="6872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5" name="Google Shape;1362;p44">
              <a:extLst>
                <a:ext uri="{FF2B5EF4-FFF2-40B4-BE49-F238E27FC236}">
                  <a16:creationId xmlns:a16="http://schemas.microsoft.com/office/drawing/2014/main" id="{8695F2B1-6858-44C8-BF2E-D295B011FEB4}"/>
                </a:ext>
              </a:extLst>
            </p:cNvPr>
            <p:cNvSpPr/>
            <p:nvPr/>
          </p:nvSpPr>
          <p:spPr>
            <a:xfrm flipH="1">
              <a:off x="2494553" y="3290100"/>
              <a:ext cx="740575" cy="317775"/>
            </a:xfrm>
            <a:custGeom>
              <a:avLst/>
              <a:gdLst/>
              <a:ahLst/>
              <a:cxnLst/>
              <a:rect l="l" t="t" r="r" b="b"/>
              <a:pathLst>
                <a:path w="29623" h="12711" extrusionOk="0">
                  <a:moveTo>
                    <a:pt x="1" y="1"/>
                  </a:moveTo>
                  <a:lnTo>
                    <a:pt x="1" y="12710"/>
                  </a:lnTo>
                  <a:lnTo>
                    <a:pt x="29622" y="12710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6" name="Google Shape;1363;p44">
              <a:extLst>
                <a:ext uri="{FF2B5EF4-FFF2-40B4-BE49-F238E27FC236}">
                  <a16:creationId xmlns:a16="http://schemas.microsoft.com/office/drawing/2014/main" id="{F46B1ED5-A2E4-4730-9348-032A5F1A726C}"/>
                </a:ext>
              </a:extLst>
            </p:cNvPr>
            <p:cNvSpPr/>
            <p:nvPr/>
          </p:nvSpPr>
          <p:spPr>
            <a:xfrm flipH="1">
              <a:off x="2697203" y="3280950"/>
              <a:ext cx="368625" cy="108425"/>
            </a:xfrm>
            <a:custGeom>
              <a:avLst/>
              <a:gdLst/>
              <a:ahLst/>
              <a:cxnLst/>
              <a:rect l="l" t="t" r="r" b="b"/>
              <a:pathLst>
                <a:path w="14745" h="4337" extrusionOk="0">
                  <a:moveTo>
                    <a:pt x="0" y="0"/>
                  </a:moveTo>
                  <a:cubicBezTo>
                    <a:pt x="1335" y="2769"/>
                    <a:pt x="3203" y="4336"/>
                    <a:pt x="5137" y="4336"/>
                  </a:cubicBezTo>
                  <a:lnTo>
                    <a:pt x="9607" y="4336"/>
                  </a:lnTo>
                  <a:cubicBezTo>
                    <a:pt x="11542" y="4336"/>
                    <a:pt x="13410" y="2769"/>
                    <a:pt x="1474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7" name="Google Shape;1364;p44">
              <a:extLst>
                <a:ext uri="{FF2B5EF4-FFF2-40B4-BE49-F238E27FC236}">
                  <a16:creationId xmlns:a16="http://schemas.microsoft.com/office/drawing/2014/main" id="{82CFE273-71DE-47A9-8C0C-BDBFD6AD3DEF}"/>
                </a:ext>
              </a:extLst>
            </p:cNvPr>
            <p:cNvSpPr/>
            <p:nvPr/>
          </p:nvSpPr>
          <p:spPr>
            <a:xfrm flipH="1">
              <a:off x="2494553" y="3659550"/>
              <a:ext cx="740575" cy="317750"/>
            </a:xfrm>
            <a:custGeom>
              <a:avLst/>
              <a:gdLst/>
              <a:ahLst/>
              <a:cxnLst/>
              <a:rect l="l" t="t" r="r" b="b"/>
              <a:pathLst>
                <a:path w="29623" h="12710" extrusionOk="0">
                  <a:moveTo>
                    <a:pt x="1" y="0"/>
                  </a:moveTo>
                  <a:lnTo>
                    <a:pt x="1" y="12709"/>
                  </a:lnTo>
                  <a:lnTo>
                    <a:pt x="29622" y="12709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8" name="Google Shape;1365;p44">
              <a:extLst>
                <a:ext uri="{FF2B5EF4-FFF2-40B4-BE49-F238E27FC236}">
                  <a16:creationId xmlns:a16="http://schemas.microsoft.com/office/drawing/2014/main" id="{816AB740-21D6-4550-8263-5E0424BA08C8}"/>
                </a:ext>
              </a:extLst>
            </p:cNvPr>
            <p:cNvSpPr/>
            <p:nvPr/>
          </p:nvSpPr>
          <p:spPr>
            <a:xfrm flipH="1">
              <a:off x="2697203" y="3649525"/>
              <a:ext cx="368625" cy="108450"/>
            </a:xfrm>
            <a:custGeom>
              <a:avLst/>
              <a:gdLst/>
              <a:ahLst/>
              <a:cxnLst/>
              <a:rect l="l" t="t" r="r" b="b"/>
              <a:pathLst>
                <a:path w="14745" h="4338" extrusionOk="0">
                  <a:moveTo>
                    <a:pt x="0" y="1"/>
                  </a:moveTo>
                  <a:cubicBezTo>
                    <a:pt x="1335" y="2770"/>
                    <a:pt x="3203" y="4337"/>
                    <a:pt x="5137" y="4337"/>
                  </a:cubicBezTo>
                  <a:lnTo>
                    <a:pt x="9607" y="4337"/>
                  </a:lnTo>
                  <a:cubicBezTo>
                    <a:pt x="11542" y="4337"/>
                    <a:pt x="13410" y="2770"/>
                    <a:pt x="1474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9" name="Google Shape;1366;p44">
              <a:extLst>
                <a:ext uri="{FF2B5EF4-FFF2-40B4-BE49-F238E27FC236}">
                  <a16:creationId xmlns:a16="http://schemas.microsoft.com/office/drawing/2014/main" id="{847D1C19-40A4-4678-901E-1859D6595F21}"/>
                </a:ext>
              </a:extLst>
            </p:cNvPr>
            <p:cNvSpPr/>
            <p:nvPr/>
          </p:nvSpPr>
          <p:spPr>
            <a:xfrm flipH="1">
              <a:off x="1281203" y="2720550"/>
              <a:ext cx="158475" cy="1142500"/>
            </a:xfrm>
            <a:custGeom>
              <a:avLst/>
              <a:gdLst/>
              <a:ahLst/>
              <a:cxnLst/>
              <a:rect l="l" t="t" r="r" b="b"/>
              <a:pathLst>
                <a:path w="6339" h="45700" extrusionOk="0">
                  <a:moveTo>
                    <a:pt x="4671" y="0"/>
                  </a:moveTo>
                  <a:lnTo>
                    <a:pt x="1135" y="12509"/>
                  </a:lnTo>
                  <a:cubicBezTo>
                    <a:pt x="1235" y="39495"/>
                    <a:pt x="1" y="41063"/>
                    <a:pt x="1" y="45699"/>
                  </a:cubicBezTo>
                  <a:lnTo>
                    <a:pt x="3737" y="45699"/>
                  </a:lnTo>
                  <a:cubicBezTo>
                    <a:pt x="4104" y="23083"/>
                    <a:pt x="6339" y="25018"/>
                    <a:pt x="467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0" name="Google Shape;1367;p44">
              <a:extLst>
                <a:ext uri="{FF2B5EF4-FFF2-40B4-BE49-F238E27FC236}">
                  <a16:creationId xmlns:a16="http://schemas.microsoft.com/office/drawing/2014/main" id="{1AF48BE1-7DF0-4D0F-9EAD-FB7B7E0DB256}"/>
                </a:ext>
              </a:extLst>
            </p:cNvPr>
            <p:cNvSpPr/>
            <p:nvPr/>
          </p:nvSpPr>
          <p:spPr>
            <a:xfrm flipH="1">
              <a:off x="936778" y="3704575"/>
              <a:ext cx="806450" cy="429500"/>
            </a:xfrm>
            <a:custGeom>
              <a:avLst/>
              <a:gdLst/>
              <a:ahLst/>
              <a:cxnLst/>
              <a:rect l="l" t="t" r="r" b="b"/>
              <a:pathLst>
                <a:path w="32258" h="17180" extrusionOk="0">
                  <a:moveTo>
                    <a:pt x="1" y="1"/>
                  </a:moveTo>
                  <a:lnTo>
                    <a:pt x="101" y="267"/>
                  </a:lnTo>
                  <a:cubicBezTo>
                    <a:pt x="768" y="1969"/>
                    <a:pt x="1268" y="3703"/>
                    <a:pt x="1635" y="5504"/>
                  </a:cubicBezTo>
                  <a:cubicBezTo>
                    <a:pt x="3103" y="12309"/>
                    <a:pt x="9141" y="17179"/>
                    <a:pt x="16146" y="17179"/>
                  </a:cubicBezTo>
                  <a:cubicBezTo>
                    <a:pt x="23117" y="17179"/>
                    <a:pt x="29155" y="12309"/>
                    <a:pt x="30623" y="5504"/>
                  </a:cubicBezTo>
                  <a:cubicBezTo>
                    <a:pt x="30990" y="3737"/>
                    <a:pt x="31490" y="1969"/>
                    <a:pt x="32157" y="267"/>
                  </a:cubicBezTo>
                  <a:lnTo>
                    <a:pt x="3225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1" name="Google Shape;1368;p44">
              <a:extLst>
                <a:ext uri="{FF2B5EF4-FFF2-40B4-BE49-F238E27FC236}">
                  <a16:creationId xmlns:a16="http://schemas.microsoft.com/office/drawing/2014/main" id="{C0E1DF97-7127-411C-B197-14D117B6BF44}"/>
                </a:ext>
              </a:extLst>
            </p:cNvPr>
            <p:cNvSpPr/>
            <p:nvPr/>
          </p:nvSpPr>
          <p:spPr>
            <a:xfrm flipH="1">
              <a:off x="858403" y="3547800"/>
              <a:ext cx="963200" cy="197675"/>
            </a:xfrm>
            <a:custGeom>
              <a:avLst/>
              <a:gdLst/>
              <a:ahLst/>
              <a:cxnLst/>
              <a:rect l="l" t="t" r="r" b="b"/>
              <a:pathLst>
                <a:path w="38528" h="7907" extrusionOk="0">
                  <a:moveTo>
                    <a:pt x="0" y="0"/>
                  </a:moveTo>
                  <a:lnTo>
                    <a:pt x="1034" y="7906"/>
                  </a:lnTo>
                  <a:lnTo>
                    <a:pt x="37494" y="7906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2" name="Google Shape;1369;p44">
              <a:extLst>
                <a:ext uri="{FF2B5EF4-FFF2-40B4-BE49-F238E27FC236}">
                  <a16:creationId xmlns:a16="http://schemas.microsoft.com/office/drawing/2014/main" id="{F3498C07-BB63-4810-BA36-56F05C717DF8}"/>
                </a:ext>
              </a:extLst>
            </p:cNvPr>
            <p:cNvSpPr/>
            <p:nvPr/>
          </p:nvSpPr>
          <p:spPr>
            <a:xfrm flipH="1">
              <a:off x="738003" y="3025425"/>
              <a:ext cx="657625" cy="707950"/>
            </a:xfrm>
            <a:custGeom>
              <a:avLst/>
              <a:gdLst/>
              <a:ahLst/>
              <a:cxnLst/>
              <a:rect l="l" t="t" r="r" b="b"/>
              <a:pathLst>
                <a:path w="26305" h="28318" extrusionOk="0">
                  <a:moveTo>
                    <a:pt x="13950" y="0"/>
                  </a:moveTo>
                  <a:cubicBezTo>
                    <a:pt x="7067" y="0"/>
                    <a:pt x="0" y="6524"/>
                    <a:pt x="874" y="23564"/>
                  </a:cubicBezTo>
                  <a:cubicBezTo>
                    <a:pt x="1055" y="26941"/>
                    <a:pt x="2495" y="28318"/>
                    <a:pt x="4573" y="28318"/>
                  </a:cubicBezTo>
                  <a:cubicBezTo>
                    <a:pt x="11692" y="28318"/>
                    <a:pt x="26305" y="12158"/>
                    <a:pt x="23490" y="4851"/>
                  </a:cubicBezTo>
                  <a:cubicBezTo>
                    <a:pt x="21153" y="1812"/>
                    <a:pt x="17577" y="0"/>
                    <a:pt x="1395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3" name="Google Shape;1370;p44">
              <a:extLst>
                <a:ext uri="{FF2B5EF4-FFF2-40B4-BE49-F238E27FC236}">
                  <a16:creationId xmlns:a16="http://schemas.microsoft.com/office/drawing/2014/main" id="{98CDA84C-9F2C-40D7-BF75-CE60CB0C7F6D}"/>
                </a:ext>
              </a:extLst>
            </p:cNvPr>
            <p:cNvSpPr/>
            <p:nvPr/>
          </p:nvSpPr>
          <p:spPr>
            <a:xfrm flipH="1">
              <a:off x="922828" y="2854300"/>
              <a:ext cx="499675" cy="567650"/>
            </a:xfrm>
            <a:custGeom>
              <a:avLst/>
              <a:gdLst/>
              <a:ahLst/>
              <a:cxnLst/>
              <a:rect l="l" t="t" r="r" b="b"/>
              <a:pathLst>
                <a:path w="19987" h="22706" extrusionOk="0">
                  <a:moveTo>
                    <a:pt x="11620" y="1"/>
                  </a:moveTo>
                  <a:cubicBezTo>
                    <a:pt x="6021" y="1"/>
                    <a:pt x="1" y="5738"/>
                    <a:pt x="1982" y="19635"/>
                  </a:cubicBezTo>
                  <a:cubicBezTo>
                    <a:pt x="2290" y="21804"/>
                    <a:pt x="3197" y="22706"/>
                    <a:pt x="4430" y="22706"/>
                  </a:cubicBezTo>
                  <a:cubicBezTo>
                    <a:pt x="9475" y="22706"/>
                    <a:pt x="19987" y="7609"/>
                    <a:pt x="17360" y="2356"/>
                  </a:cubicBezTo>
                  <a:cubicBezTo>
                    <a:pt x="15816" y="830"/>
                    <a:pt x="13749" y="1"/>
                    <a:pt x="1162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4" name="Google Shape;1371;p44">
              <a:extLst>
                <a:ext uri="{FF2B5EF4-FFF2-40B4-BE49-F238E27FC236}">
                  <a16:creationId xmlns:a16="http://schemas.microsoft.com/office/drawing/2014/main" id="{2A2D005B-B68B-4B7F-90BA-DCA00D61E2E9}"/>
                </a:ext>
              </a:extLst>
            </p:cNvPr>
            <p:cNvSpPr/>
            <p:nvPr/>
          </p:nvSpPr>
          <p:spPr>
            <a:xfrm flipH="1">
              <a:off x="1081628" y="2667350"/>
              <a:ext cx="324900" cy="374150"/>
            </a:xfrm>
            <a:custGeom>
              <a:avLst/>
              <a:gdLst/>
              <a:ahLst/>
              <a:cxnLst/>
              <a:rect l="l" t="t" r="r" b="b"/>
              <a:pathLst>
                <a:path w="12996" h="14966" extrusionOk="0">
                  <a:moveTo>
                    <a:pt x="7646" y="1"/>
                  </a:moveTo>
                  <a:cubicBezTo>
                    <a:pt x="3920" y="1"/>
                    <a:pt x="0" y="3956"/>
                    <a:pt x="2144" y="13136"/>
                  </a:cubicBezTo>
                  <a:cubicBezTo>
                    <a:pt x="2446" y="14425"/>
                    <a:pt x="3023" y="14966"/>
                    <a:pt x="3748" y="14966"/>
                  </a:cubicBezTo>
                  <a:cubicBezTo>
                    <a:pt x="6941" y="14966"/>
                    <a:pt x="12996" y="4457"/>
                    <a:pt x="10984" y="1194"/>
                  </a:cubicBezTo>
                  <a:cubicBezTo>
                    <a:pt x="10031" y="413"/>
                    <a:pt x="8849" y="1"/>
                    <a:pt x="764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5" name="Google Shape;1372;p44">
              <a:extLst>
                <a:ext uri="{FF2B5EF4-FFF2-40B4-BE49-F238E27FC236}">
                  <a16:creationId xmlns:a16="http://schemas.microsoft.com/office/drawing/2014/main" id="{39459757-9EC6-4E48-9E70-FBE82EB1BEBD}"/>
                </a:ext>
              </a:extLst>
            </p:cNvPr>
            <p:cNvSpPr/>
            <p:nvPr/>
          </p:nvSpPr>
          <p:spPr>
            <a:xfrm flipH="1">
              <a:off x="1319828" y="2787075"/>
              <a:ext cx="411375" cy="477075"/>
            </a:xfrm>
            <a:custGeom>
              <a:avLst/>
              <a:gdLst/>
              <a:ahLst/>
              <a:cxnLst/>
              <a:rect l="l" t="t" r="r" b="b"/>
              <a:pathLst>
                <a:path w="16455" h="19083" extrusionOk="0">
                  <a:moveTo>
                    <a:pt x="6611" y="0"/>
                  </a:moveTo>
                  <a:cubicBezTo>
                    <a:pt x="5311" y="0"/>
                    <a:pt x="4023" y="386"/>
                    <a:pt x="2922" y="1142"/>
                  </a:cubicBezTo>
                  <a:cubicBezTo>
                    <a:pt x="1" y="5000"/>
                    <a:pt x="6529" y="19082"/>
                    <a:pt x="10504" y="19082"/>
                  </a:cubicBezTo>
                  <a:cubicBezTo>
                    <a:pt x="11341" y="19082"/>
                    <a:pt x="12064" y="18459"/>
                    <a:pt x="12562" y="16986"/>
                  </a:cubicBezTo>
                  <a:cubicBezTo>
                    <a:pt x="16455" y="5363"/>
                    <a:pt x="11452" y="0"/>
                    <a:pt x="661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6" name="Google Shape;1373;p44">
              <a:extLst>
                <a:ext uri="{FF2B5EF4-FFF2-40B4-BE49-F238E27FC236}">
                  <a16:creationId xmlns:a16="http://schemas.microsoft.com/office/drawing/2014/main" id="{0CBE49C2-52DD-4212-BCB1-9BF09E7E785B}"/>
                </a:ext>
              </a:extLst>
            </p:cNvPr>
            <p:cNvSpPr/>
            <p:nvPr/>
          </p:nvSpPr>
          <p:spPr>
            <a:xfrm flipH="1">
              <a:off x="1191703" y="2579700"/>
              <a:ext cx="416525" cy="487975"/>
            </a:xfrm>
            <a:custGeom>
              <a:avLst/>
              <a:gdLst/>
              <a:ahLst/>
              <a:cxnLst/>
              <a:rect l="l" t="t" r="r" b="b"/>
              <a:pathLst>
                <a:path w="16661" h="19519" extrusionOk="0">
                  <a:moveTo>
                    <a:pt x="6377" y="0"/>
                  </a:moveTo>
                  <a:cubicBezTo>
                    <a:pt x="5421" y="0"/>
                    <a:pt x="4464" y="209"/>
                    <a:pt x="3574" y="630"/>
                  </a:cubicBezTo>
                  <a:cubicBezTo>
                    <a:pt x="1" y="4035"/>
                    <a:pt x="4520" y="19519"/>
                    <a:pt x="8484" y="19519"/>
                  </a:cubicBezTo>
                  <a:cubicBezTo>
                    <a:pt x="9220" y="19519"/>
                    <a:pt x="9937" y="18985"/>
                    <a:pt x="10579" y="17743"/>
                  </a:cubicBezTo>
                  <a:cubicBezTo>
                    <a:pt x="16660" y="6115"/>
                    <a:pt x="11549" y="0"/>
                    <a:pt x="637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7" name="Google Shape;1374;p44">
              <a:extLst>
                <a:ext uri="{FF2B5EF4-FFF2-40B4-BE49-F238E27FC236}">
                  <a16:creationId xmlns:a16="http://schemas.microsoft.com/office/drawing/2014/main" id="{266E6FF9-B6AD-4DE2-A6A2-44BF050D6259}"/>
                </a:ext>
              </a:extLst>
            </p:cNvPr>
            <p:cNvSpPr/>
            <p:nvPr/>
          </p:nvSpPr>
          <p:spPr>
            <a:xfrm flipH="1">
              <a:off x="1327653" y="3025400"/>
              <a:ext cx="594550" cy="644225"/>
            </a:xfrm>
            <a:custGeom>
              <a:avLst/>
              <a:gdLst/>
              <a:ahLst/>
              <a:cxnLst/>
              <a:rect l="l" t="t" r="r" b="b"/>
              <a:pathLst>
                <a:path w="23782" h="25769" extrusionOk="0">
                  <a:moveTo>
                    <a:pt x="10985" y="0"/>
                  </a:moveTo>
                  <a:cubicBezTo>
                    <a:pt x="8128" y="0"/>
                    <a:pt x="5269" y="1236"/>
                    <a:pt x="3190" y="3417"/>
                  </a:cubicBezTo>
                  <a:cubicBezTo>
                    <a:pt x="0" y="9718"/>
                    <a:pt x="11916" y="25769"/>
                    <a:pt x="18057" y="25769"/>
                  </a:cubicBezTo>
                  <a:cubicBezTo>
                    <a:pt x="19687" y="25769"/>
                    <a:pt x="20910" y="24639"/>
                    <a:pt x="21337" y="21897"/>
                  </a:cubicBezTo>
                  <a:cubicBezTo>
                    <a:pt x="23782" y="6211"/>
                    <a:pt x="17389" y="0"/>
                    <a:pt x="1098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8" name="Google Shape;1375;p44">
              <a:extLst>
                <a:ext uri="{FF2B5EF4-FFF2-40B4-BE49-F238E27FC236}">
                  <a16:creationId xmlns:a16="http://schemas.microsoft.com/office/drawing/2014/main" id="{B7F94E15-3212-4C89-B3F3-6B313AF38B37}"/>
                </a:ext>
              </a:extLst>
            </p:cNvPr>
            <p:cNvSpPr/>
            <p:nvPr/>
          </p:nvSpPr>
          <p:spPr>
            <a:xfrm flipH="1">
              <a:off x="692453" y="4368375"/>
              <a:ext cx="4042900" cy="236025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9" name="Google Shape;1376;p44">
              <a:extLst>
                <a:ext uri="{FF2B5EF4-FFF2-40B4-BE49-F238E27FC236}">
                  <a16:creationId xmlns:a16="http://schemas.microsoft.com/office/drawing/2014/main" id="{40F80A91-6C98-4D45-91F2-36A0DB901AFE}"/>
                </a:ext>
              </a:extLst>
            </p:cNvPr>
            <p:cNvSpPr/>
            <p:nvPr/>
          </p:nvSpPr>
          <p:spPr>
            <a:xfrm flipH="1">
              <a:off x="2483728" y="4210775"/>
              <a:ext cx="84250" cy="185975"/>
            </a:xfrm>
            <a:custGeom>
              <a:avLst/>
              <a:gdLst/>
              <a:ahLst/>
              <a:cxnLst/>
              <a:rect l="l" t="t" r="r" b="b"/>
              <a:pathLst>
                <a:path w="3370" h="7439" extrusionOk="0">
                  <a:moveTo>
                    <a:pt x="1" y="0"/>
                  </a:moveTo>
                  <a:lnTo>
                    <a:pt x="134" y="7439"/>
                  </a:lnTo>
                  <a:lnTo>
                    <a:pt x="3370" y="7439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0" name="Google Shape;1377;p44">
              <a:extLst>
                <a:ext uri="{FF2B5EF4-FFF2-40B4-BE49-F238E27FC236}">
                  <a16:creationId xmlns:a16="http://schemas.microsoft.com/office/drawing/2014/main" id="{35877D57-85C0-4CEC-9479-CBB1AC0F78D8}"/>
                </a:ext>
              </a:extLst>
            </p:cNvPr>
            <p:cNvSpPr/>
            <p:nvPr/>
          </p:nvSpPr>
          <p:spPr>
            <a:xfrm flipH="1">
              <a:off x="2000878" y="4210775"/>
              <a:ext cx="116775" cy="185975"/>
            </a:xfrm>
            <a:custGeom>
              <a:avLst/>
              <a:gdLst/>
              <a:ahLst/>
              <a:cxnLst/>
              <a:rect l="l" t="t" r="r" b="b"/>
              <a:pathLst>
                <a:path w="4671" h="7439" extrusionOk="0">
                  <a:moveTo>
                    <a:pt x="0" y="0"/>
                  </a:moveTo>
                  <a:lnTo>
                    <a:pt x="1435" y="7439"/>
                  </a:lnTo>
                  <a:lnTo>
                    <a:pt x="4670" y="7439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1" name="Google Shape;1378;p44">
              <a:extLst>
                <a:ext uri="{FF2B5EF4-FFF2-40B4-BE49-F238E27FC236}">
                  <a16:creationId xmlns:a16="http://schemas.microsoft.com/office/drawing/2014/main" id="{1449011F-E907-4220-9315-D5C1AF4B4DB6}"/>
                </a:ext>
              </a:extLst>
            </p:cNvPr>
            <p:cNvSpPr/>
            <p:nvPr/>
          </p:nvSpPr>
          <p:spPr>
            <a:xfrm flipH="1">
              <a:off x="1974203" y="4387575"/>
              <a:ext cx="246025" cy="91750"/>
            </a:xfrm>
            <a:custGeom>
              <a:avLst/>
              <a:gdLst/>
              <a:ahLst/>
              <a:cxnLst/>
              <a:rect l="l" t="t" r="r" b="b"/>
              <a:pathLst>
                <a:path w="9841" h="3670" extrusionOk="0">
                  <a:moveTo>
                    <a:pt x="5338" y="0"/>
                  </a:moveTo>
                  <a:cubicBezTo>
                    <a:pt x="5138" y="0"/>
                    <a:pt x="4937" y="67"/>
                    <a:pt x="4804" y="200"/>
                  </a:cubicBezTo>
                  <a:cubicBezTo>
                    <a:pt x="3970" y="901"/>
                    <a:pt x="3036" y="1668"/>
                    <a:pt x="534" y="2202"/>
                  </a:cubicBezTo>
                  <a:cubicBezTo>
                    <a:pt x="1" y="2335"/>
                    <a:pt x="134" y="3669"/>
                    <a:pt x="1468" y="3669"/>
                  </a:cubicBezTo>
                  <a:cubicBezTo>
                    <a:pt x="2836" y="3669"/>
                    <a:pt x="4837" y="3569"/>
                    <a:pt x="5838" y="3569"/>
                  </a:cubicBezTo>
                  <a:cubicBezTo>
                    <a:pt x="7406" y="3569"/>
                    <a:pt x="8040" y="3636"/>
                    <a:pt x="9307" y="3669"/>
                  </a:cubicBezTo>
                  <a:cubicBezTo>
                    <a:pt x="9607" y="3669"/>
                    <a:pt x="9841" y="3369"/>
                    <a:pt x="9774" y="3069"/>
                  </a:cubicBezTo>
                  <a:lnTo>
                    <a:pt x="9207" y="234"/>
                  </a:lnTo>
                  <a:cubicBezTo>
                    <a:pt x="9174" y="100"/>
                    <a:pt x="9074" y="0"/>
                    <a:pt x="89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2" name="Google Shape;1379;p44">
              <a:extLst>
                <a:ext uri="{FF2B5EF4-FFF2-40B4-BE49-F238E27FC236}">
                  <a16:creationId xmlns:a16="http://schemas.microsoft.com/office/drawing/2014/main" id="{79225944-24F9-4FC4-A8E6-50FE07D5EBA7}"/>
                </a:ext>
              </a:extLst>
            </p:cNvPr>
            <p:cNvSpPr/>
            <p:nvPr/>
          </p:nvSpPr>
          <p:spPr>
            <a:xfrm flipH="1">
              <a:off x="2453703" y="4387575"/>
              <a:ext cx="313575" cy="91750"/>
            </a:xfrm>
            <a:custGeom>
              <a:avLst/>
              <a:gdLst/>
              <a:ahLst/>
              <a:cxnLst/>
              <a:rect l="l" t="t" r="r" b="b"/>
              <a:pathLst>
                <a:path w="12543" h="3670" extrusionOk="0">
                  <a:moveTo>
                    <a:pt x="8139" y="0"/>
                  </a:moveTo>
                  <a:cubicBezTo>
                    <a:pt x="7873" y="0"/>
                    <a:pt x="7606" y="100"/>
                    <a:pt x="7372" y="267"/>
                  </a:cubicBezTo>
                  <a:cubicBezTo>
                    <a:pt x="5171" y="1601"/>
                    <a:pt x="3102" y="1668"/>
                    <a:pt x="567" y="2202"/>
                  </a:cubicBezTo>
                  <a:cubicBezTo>
                    <a:pt x="0" y="2335"/>
                    <a:pt x="367" y="3669"/>
                    <a:pt x="1668" y="3669"/>
                  </a:cubicBezTo>
                  <a:cubicBezTo>
                    <a:pt x="3870" y="3669"/>
                    <a:pt x="5471" y="3569"/>
                    <a:pt x="7339" y="3569"/>
                  </a:cubicBezTo>
                  <a:cubicBezTo>
                    <a:pt x="8907" y="3569"/>
                    <a:pt x="10775" y="3636"/>
                    <a:pt x="12009" y="3669"/>
                  </a:cubicBezTo>
                  <a:cubicBezTo>
                    <a:pt x="12309" y="3669"/>
                    <a:pt x="12543" y="3369"/>
                    <a:pt x="12509" y="3069"/>
                  </a:cubicBezTo>
                  <a:lnTo>
                    <a:pt x="11942" y="234"/>
                  </a:lnTo>
                  <a:cubicBezTo>
                    <a:pt x="11909" y="100"/>
                    <a:pt x="11775" y="0"/>
                    <a:pt x="116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3" name="Google Shape;1380;p44">
              <a:extLst>
                <a:ext uri="{FF2B5EF4-FFF2-40B4-BE49-F238E27FC236}">
                  <a16:creationId xmlns:a16="http://schemas.microsoft.com/office/drawing/2014/main" id="{2BD7F4D4-2F09-4718-ADF4-C7BCCF63D4A7}"/>
                </a:ext>
              </a:extLst>
            </p:cNvPr>
            <p:cNvSpPr/>
            <p:nvPr/>
          </p:nvSpPr>
          <p:spPr>
            <a:xfrm flipH="1">
              <a:off x="2566278" y="1796550"/>
              <a:ext cx="596300" cy="577925"/>
            </a:xfrm>
            <a:custGeom>
              <a:avLst/>
              <a:gdLst/>
              <a:ahLst/>
              <a:cxnLst/>
              <a:rect l="l" t="t" r="r" b="b"/>
              <a:pathLst>
                <a:path w="23852" h="23117" extrusionOk="0">
                  <a:moveTo>
                    <a:pt x="20449" y="0"/>
                  </a:moveTo>
                  <a:cubicBezTo>
                    <a:pt x="20449" y="0"/>
                    <a:pt x="12944" y="11809"/>
                    <a:pt x="11442" y="12476"/>
                  </a:cubicBezTo>
                  <a:cubicBezTo>
                    <a:pt x="9341" y="13376"/>
                    <a:pt x="2436" y="19347"/>
                    <a:pt x="134" y="20748"/>
                  </a:cubicBezTo>
                  <a:cubicBezTo>
                    <a:pt x="1" y="21249"/>
                    <a:pt x="34" y="22716"/>
                    <a:pt x="301" y="23117"/>
                  </a:cubicBezTo>
                  <a:cubicBezTo>
                    <a:pt x="4104" y="22817"/>
                    <a:pt x="13277" y="17213"/>
                    <a:pt x="14778" y="15812"/>
                  </a:cubicBezTo>
                  <a:cubicBezTo>
                    <a:pt x="18214" y="12609"/>
                    <a:pt x="23851" y="3069"/>
                    <a:pt x="23851" y="3069"/>
                  </a:cubicBezTo>
                  <a:lnTo>
                    <a:pt x="20449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4" name="Google Shape;1381;p44">
              <a:extLst>
                <a:ext uri="{FF2B5EF4-FFF2-40B4-BE49-F238E27FC236}">
                  <a16:creationId xmlns:a16="http://schemas.microsoft.com/office/drawing/2014/main" id="{02B6383F-DB6C-4244-BB66-ECC4AE27E414}"/>
                </a:ext>
              </a:extLst>
            </p:cNvPr>
            <p:cNvSpPr/>
            <p:nvPr/>
          </p:nvSpPr>
          <p:spPr>
            <a:xfrm flipH="1">
              <a:off x="2493728" y="1741125"/>
              <a:ext cx="315250" cy="333150"/>
            </a:xfrm>
            <a:custGeom>
              <a:avLst/>
              <a:gdLst/>
              <a:ahLst/>
              <a:cxnLst/>
              <a:rect l="l" t="t" r="r" b="b"/>
              <a:pathLst>
                <a:path w="12610" h="13326" extrusionOk="0">
                  <a:moveTo>
                    <a:pt x="8992" y="0"/>
                  </a:moveTo>
                  <a:cubicBezTo>
                    <a:pt x="7765" y="0"/>
                    <a:pt x="6353" y="620"/>
                    <a:pt x="5071" y="1917"/>
                  </a:cubicBezTo>
                  <a:cubicBezTo>
                    <a:pt x="3136" y="4018"/>
                    <a:pt x="1435" y="6287"/>
                    <a:pt x="0" y="8755"/>
                  </a:cubicBezTo>
                  <a:lnTo>
                    <a:pt x="5604" y="13325"/>
                  </a:lnTo>
                  <a:cubicBezTo>
                    <a:pt x="5604" y="13325"/>
                    <a:pt x="12609" y="5887"/>
                    <a:pt x="12109" y="2851"/>
                  </a:cubicBezTo>
                  <a:cubicBezTo>
                    <a:pt x="11793" y="989"/>
                    <a:pt x="10541" y="0"/>
                    <a:pt x="8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5" name="Google Shape;1382;p44">
              <a:extLst>
                <a:ext uri="{FF2B5EF4-FFF2-40B4-BE49-F238E27FC236}">
                  <a16:creationId xmlns:a16="http://schemas.microsoft.com/office/drawing/2014/main" id="{6BDEEBE7-EE85-43CE-9F9F-A2B439D90BA4}"/>
                </a:ext>
              </a:extLst>
            </p:cNvPr>
            <p:cNvSpPr/>
            <p:nvPr/>
          </p:nvSpPr>
          <p:spPr>
            <a:xfrm flipH="1">
              <a:off x="2505403" y="1821300"/>
              <a:ext cx="200175" cy="252975"/>
            </a:xfrm>
            <a:custGeom>
              <a:avLst/>
              <a:gdLst/>
              <a:ahLst/>
              <a:cxnLst/>
              <a:rect l="l" t="t" r="r" b="b"/>
              <a:pathLst>
                <a:path w="8007" h="10119" extrusionOk="0">
                  <a:moveTo>
                    <a:pt x="7855" y="0"/>
                  </a:moveTo>
                  <a:cubicBezTo>
                    <a:pt x="6828" y="0"/>
                    <a:pt x="3057" y="4193"/>
                    <a:pt x="1" y="8951"/>
                  </a:cubicBezTo>
                  <a:lnTo>
                    <a:pt x="1468" y="10118"/>
                  </a:lnTo>
                  <a:cubicBezTo>
                    <a:pt x="1468" y="10118"/>
                    <a:pt x="3036" y="8450"/>
                    <a:pt x="4637" y="6382"/>
                  </a:cubicBezTo>
                  <a:cubicBezTo>
                    <a:pt x="6505" y="3647"/>
                    <a:pt x="7940" y="1212"/>
                    <a:pt x="8006" y="44"/>
                  </a:cubicBezTo>
                  <a:cubicBezTo>
                    <a:pt x="7966" y="15"/>
                    <a:pt x="7915" y="0"/>
                    <a:pt x="78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6" name="Google Shape;1383;p44">
              <a:extLst>
                <a:ext uri="{FF2B5EF4-FFF2-40B4-BE49-F238E27FC236}">
                  <a16:creationId xmlns:a16="http://schemas.microsoft.com/office/drawing/2014/main" id="{D533E0B2-BA50-4250-8911-85FCD332241C}"/>
                </a:ext>
              </a:extLst>
            </p:cNvPr>
            <p:cNvSpPr/>
            <p:nvPr/>
          </p:nvSpPr>
          <p:spPr>
            <a:xfrm flipH="1">
              <a:off x="3135028" y="2308575"/>
              <a:ext cx="100100" cy="105100"/>
            </a:xfrm>
            <a:custGeom>
              <a:avLst/>
              <a:gdLst/>
              <a:ahLst/>
              <a:cxnLst/>
              <a:rect l="l" t="t" r="r" b="b"/>
              <a:pathLst>
                <a:path w="4004" h="4204" extrusionOk="0">
                  <a:moveTo>
                    <a:pt x="3503" y="1"/>
                  </a:moveTo>
                  <a:lnTo>
                    <a:pt x="201" y="634"/>
                  </a:lnTo>
                  <a:lnTo>
                    <a:pt x="1" y="4204"/>
                  </a:lnTo>
                  <a:cubicBezTo>
                    <a:pt x="1435" y="3837"/>
                    <a:pt x="2770" y="3236"/>
                    <a:pt x="4004" y="2469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7" name="Google Shape;1384;p44">
              <a:extLst>
                <a:ext uri="{FF2B5EF4-FFF2-40B4-BE49-F238E27FC236}">
                  <a16:creationId xmlns:a16="http://schemas.microsoft.com/office/drawing/2014/main" id="{853D7954-212A-43A6-9FAA-76C04D15366D}"/>
                </a:ext>
              </a:extLst>
            </p:cNvPr>
            <p:cNvSpPr/>
            <p:nvPr/>
          </p:nvSpPr>
          <p:spPr>
            <a:xfrm flipH="1">
              <a:off x="3230078" y="2324425"/>
              <a:ext cx="88425" cy="89250"/>
            </a:xfrm>
            <a:custGeom>
              <a:avLst/>
              <a:gdLst/>
              <a:ahLst/>
              <a:cxnLst/>
              <a:rect l="l" t="t" r="r" b="b"/>
              <a:pathLst>
                <a:path w="3537" h="3570" extrusionOk="0">
                  <a:moveTo>
                    <a:pt x="3536" y="0"/>
                  </a:moveTo>
                  <a:lnTo>
                    <a:pt x="0" y="1201"/>
                  </a:lnTo>
                  <a:lnTo>
                    <a:pt x="501" y="3036"/>
                  </a:lnTo>
                  <a:lnTo>
                    <a:pt x="3336" y="3570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8" name="Google Shape;1385;p44">
              <a:extLst>
                <a:ext uri="{FF2B5EF4-FFF2-40B4-BE49-F238E27FC236}">
                  <a16:creationId xmlns:a16="http://schemas.microsoft.com/office/drawing/2014/main" id="{738D8AFF-2DE2-448A-8E0B-C21D07E1F20F}"/>
                </a:ext>
              </a:extLst>
            </p:cNvPr>
            <p:cNvSpPr/>
            <p:nvPr/>
          </p:nvSpPr>
          <p:spPr>
            <a:xfrm flipH="1">
              <a:off x="2485403" y="4210775"/>
              <a:ext cx="82575" cy="95925"/>
            </a:xfrm>
            <a:custGeom>
              <a:avLst/>
              <a:gdLst/>
              <a:ahLst/>
              <a:cxnLst/>
              <a:rect l="l" t="t" r="r" b="b"/>
              <a:pathLst>
                <a:path w="3303" h="3837" extrusionOk="0">
                  <a:moveTo>
                    <a:pt x="1" y="0"/>
                  </a:moveTo>
                  <a:lnTo>
                    <a:pt x="67" y="3836"/>
                  </a:lnTo>
                  <a:lnTo>
                    <a:pt x="3303" y="3836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9" name="Google Shape;1386;p44">
              <a:extLst>
                <a:ext uri="{FF2B5EF4-FFF2-40B4-BE49-F238E27FC236}">
                  <a16:creationId xmlns:a16="http://schemas.microsoft.com/office/drawing/2014/main" id="{99A6AC63-C847-454F-8FD5-2C2A98216F3E}"/>
                </a:ext>
              </a:extLst>
            </p:cNvPr>
            <p:cNvSpPr/>
            <p:nvPr/>
          </p:nvSpPr>
          <p:spPr>
            <a:xfrm flipH="1">
              <a:off x="2018403" y="4210775"/>
              <a:ext cx="99250" cy="95925"/>
            </a:xfrm>
            <a:custGeom>
              <a:avLst/>
              <a:gdLst/>
              <a:ahLst/>
              <a:cxnLst/>
              <a:rect l="l" t="t" r="r" b="b"/>
              <a:pathLst>
                <a:path w="3970" h="3837" extrusionOk="0">
                  <a:moveTo>
                    <a:pt x="0" y="0"/>
                  </a:moveTo>
                  <a:lnTo>
                    <a:pt x="768" y="3836"/>
                  </a:lnTo>
                  <a:lnTo>
                    <a:pt x="3970" y="3836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0" name="Google Shape;1387;p44">
              <a:extLst>
                <a:ext uri="{FF2B5EF4-FFF2-40B4-BE49-F238E27FC236}">
                  <a16:creationId xmlns:a16="http://schemas.microsoft.com/office/drawing/2014/main" id="{7918EAA4-58CD-4A28-B252-123C4A121E3A}"/>
                </a:ext>
              </a:extLst>
            </p:cNvPr>
            <p:cNvSpPr/>
            <p:nvPr/>
          </p:nvSpPr>
          <p:spPr>
            <a:xfrm flipH="1">
              <a:off x="2615478" y="1912450"/>
              <a:ext cx="218525" cy="186000"/>
            </a:xfrm>
            <a:custGeom>
              <a:avLst/>
              <a:gdLst/>
              <a:ahLst/>
              <a:cxnLst/>
              <a:rect l="l" t="t" r="r" b="b"/>
              <a:pathLst>
                <a:path w="8741" h="7440" extrusionOk="0">
                  <a:moveTo>
                    <a:pt x="1935" y="1"/>
                  </a:moveTo>
                  <a:lnTo>
                    <a:pt x="1" y="2269"/>
                  </a:lnTo>
                  <a:lnTo>
                    <a:pt x="6238" y="7440"/>
                  </a:lnTo>
                  <a:lnTo>
                    <a:pt x="8740" y="4971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1" name="Google Shape;1388;p44">
              <a:extLst>
                <a:ext uri="{FF2B5EF4-FFF2-40B4-BE49-F238E27FC236}">
                  <a16:creationId xmlns:a16="http://schemas.microsoft.com/office/drawing/2014/main" id="{FC0E8ABB-107A-4B7E-8DF3-82EC7A6C3F34}"/>
                </a:ext>
              </a:extLst>
            </p:cNvPr>
            <p:cNvSpPr/>
            <p:nvPr/>
          </p:nvSpPr>
          <p:spPr>
            <a:xfrm flipH="1">
              <a:off x="2171003" y="1722325"/>
              <a:ext cx="552075" cy="720550"/>
            </a:xfrm>
            <a:custGeom>
              <a:avLst/>
              <a:gdLst/>
              <a:ahLst/>
              <a:cxnLst/>
              <a:rect l="l" t="t" r="r" b="b"/>
              <a:pathLst>
                <a:path w="22083" h="28822" extrusionOk="0">
                  <a:moveTo>
                    <a:pt x="12676" y="0"/>
                  </a:moveTo>
                  <a:cubicBezTo>
                    <a:pt x="11450" y="0"/>
                    <a:pt x="10224" y="34"/>
                    <a:pt x="9007" y="100"/>
                  </a:cubicBezTo>
                  <a:cubicBezTo>
                    <a:pt x="7339" y="267"/>
                    <a:pt x="5671" y="567"/>
                    <a:pt x="4036" y="1001"/>
                  </a:cubicBezTo>
                  <a:cubicBezTo>
                    <a:pt x="4036" y="1001"/>
                    <a:pt x="0" y="10708"/>
                    <a:pt x="3169" y="28821"/>
                  </a:cubicBezTo>
                  <a:lnTo>
                    <a:pt x="20381" y="28821"/>
                  </a:lnTo>
                  <a:cubicBezTo>
                    <a:pt x="20582" y="26186"/>
                    <a:pt x="19214" y="13277"/>
                    <a:pt x="22083" y="834"/>
                  </a:cubicBezTo>
                  <a:cubicBezTo>
                    <a:pt x="20181" y="467"/>
                    <a:pt x="18247" y="234"/>
                    <a:pt x="16345" y="100"/>
                  </a:cubicBezTo>
                  <a:cubicBezTo>
                    <a:pt x="15128" y="34"/>
                    <a:pt x="13902" y="0"/>
                    <a:pt x="126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2" name="Google Shape;1389;p44">
              <a:extLst>
                <a:ext uri="{FF2B5EF4-FFF2-40B4-BE49-F238E27FC236}">
                  <a16:creationId xmlns:a16="http://schemas.microsoft.com/office/drawing/2014/main" id="{51C7B1F8-35EB-47A7-BDB7-C5C2746608FE}"/>
                </a:ext>
              </a:extLst>
            </p:cNvPr>
            <p:cNvSpPr/>
            <p:nvPr/>
          </p:nvSpPr>
          <p:spPr>
            <a:xfrm flipH="1">
              <a:off x="2178503" y="1772950"/>
              <a:ext cx="96775" cy="362200"/>
            </a:xfrm>
            <a:custGeom>
              <a:avLst/>
              <a:gdLst/>
              <a:ahLst/>
              <a:cxnLst/>
              <a:rect l="l" t="t" r="r" b="b"/>
              <a:pathLst>
                <a:path w="3871" h="14488" extrusionOk="0">
                  <a:moveTo>
                    <a:pt x="3148" y="0"/>
                  </a:moveTo>
                  <a:cubicBezTo>
                    <a:pt x="2019" y="0"/>
                    <a:pt x="605" y="335"/>
                    <a:pt x="335" y="1878"/>
                  </a:cubicBezTo>
                  <a:cubicBezTo>
                    <a:pt x="1" y="3946"/>
                    <a:pt x="535" y="8850"/>
                    <a:pt x="2336" y="14487"/>
                  </a:cubicBezTo>
                  <a:cubicBezTo>
                    <a:pt x="2436" y="9650"/>
                    <a:pt x="2936" y="4814"/>
                    <a:pt x="3870" y="44"/>
                  </a:cubicBezTo>
                  <a:cubicBezTo>
                    <a:pt x="3657" y="18"/>
                    <a:pt x="3410" y="0"/>
                    <a:pt x="3148" y="0"/>
                  </a:cubicBez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3" name="Google Shape;1390;p44">
              <a:extLst>
                <a:ext uri="{FF2B5EF4-FFF2-40B4-BE49-F238E27FC236}">
                  <a16:creationId xmlns:a16="http://schemas.microsoft.com/office/drawing/2014/main" id="{7B5D421F-23D5-48B5-92A3-67D9C9E69F54}"/>
                </a:ext>
              </a:extLst>
            </p:cNvPr>
            <p:cNvSpPr/>
            <p:nvPr/>
          </p:nvSpPr>
          <p:spPr>
            <a:xfrm flipH="1">
              <a:off x="2315278" y="1553875"/>
              <a:ext cx="234350" cy="231025"/>
            </a:xfrm>
            <a:custGeom>
              <a:avLst/>
              <a:gdLst/>
              <a:ahLst/>
              <a:cxnLst/>
              <a:rect l="l" t="t" r="r" b="b"/>
              <a:pathLst>
                <a:path w="9374" h="9241" extrusionOk="0">
                  <a:moveTo>
                    <a:pt x="8607" y="0"/>
                  </a:moveTo>
                  <a:lnTo>
                    <a:pt x="4237" y="1168"/>
                  </a:lnTo>
                  <a:cubicBezTo>
                    <a:pt x="4637" y="2969"/>
                    <a:pt x="4704" y="6238"/>
                    <a:pt x="2069" y="6838"/>
                  </a:cubicBezTo>
                  <a:cubicBezTo>
                    <a:pt x="2069" y="6838"/>
                    <a:pt x="0" y="9240"/>
                    <a:pt x="4003" y="9240"/>
                  </a:cubicBezTo>
                  <a:cubicBezTo>
                    <a:pt x="8373" y="9240"/>
                    <a:pt x="9374" y="6838"/>
                    <a:pt x="9374" y="6838"/>
                  </a:cubicBezTo>
                  <a:cubicBezTo>
                    <a:pt x="7773" y="5271"/>
                    <a:pt x="8073" y="2369"/>
                    <a:pt x="8607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4" name="Google Shape;1391;p44">
              <a:extLst>
                <a:ext uri="{FF2B5EF4-FFF2-40B4-BE49-F238E27FC236}">
                  <a16:creationId xmlns:a16="http://schemas.microsoft.com/office/drawing/2014/main" id="{71867AB8-5227-40F7-9A29-4CD3B44E356F}"/>
                </a:ext>
              </a:extLst>
            </p:cNvPr>
            <p:cNvSpPr/>
            <p:nvPr/>
          </p:nvSpPr>
          <p:spPr>
            <a:xfrm flipH="1">
              <a:off x="2334453" y="1553875"/>
              <a:ext cx="111775" cy="125100"/>
            </a:xfrm>
            <a:custGeom>
              <a:avLst/>
              <a:gdLst/>
              <a:ahLst/>
              <a:cxnLst/>
              <a:rect l="l" t="t" r="r" b="b"/>
              <a:pathLst>
                <a:path w="4471" h="5004" extrusionOk="0">
                  <a:moveTo>
                    <a:pt x="4471" y="0"/>
                  </a:moveTo>
                  <a:lnTo>
                    <a:pt x="101" y="1168"/>
                  </a:lnTo>
                  <a:cubicBezTo>
                    <a:pt x="434" y="2435"/>
                    <a:pt x="368" y="3770"/>
                    <a:pt x="1" y="5004"/>
                  </a:cubicBezTo>
                  <a:cubicBezTo>
                    <a:pt x="401" y="4970"/>
                    <a:pt x="801" y="4837"/>
                    <a:pt x="1168" y="4670"/>
                  </a:cubicBezTo>
                  <a:cubicBezTo>
                    <a:pt x="2669" y="3970"/>
                    <a:pt x="3437" y="2869"/>
                    <a:pt x="4237" y="1234"/>
                  </a:cubicBezTo>
                  <a:cubicBezTo>
                    <a:pt x="4304" y="801"/>
                    <a:pt x="4371" y="401"/>
                    <a:pt x="4471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5" name="Google Shape;1392;p44">
              <a:extLst>
                <a:ext uri="{FF2B5EF4-FFF2-40B4-BE49-F238E27FC236}">
                  <a16:creationId xmlns:a16="http://schemas.microsoft.com/office/drawing/2014/main" id="{76FC9238-3333-4663-83BB-DDB86024C0F4}"/>
                </a:ext>
              </a:extLst>
            </p:cNvPr>
            <p:cNvSpPr/>
            <p:nvPr/>
          </p:nvSpPr>
          <p:spPr>
            <a:xfrm flipH="1">
              <a:off x="2457878" y="1461800"/>
              <a:ext cx="79675" cy="96200"/>
            </a:xfrm>
            <a:custGeom>
              <a:avLst/>
              <a:gdLst/>
              <a:ahLst/>
              <a:cxnLst/>
              <a:rect l="l" t="t" r="r" b="b"/>
              <a:pathLst>
                <a:path w="3187" h="3848" extrusionOk="0">
                  <a:moveTo>
                    <a:pt x="1561" y="1"/>
                  </a:moveTo>
                  <a:cubicBezTo>
                    <a:pt x="683" y="1"/>
                    <a:pt x="0" y="843"/>
                    <a:pt x="218" y="1715"/>
                  </a:cubicBezTo>
                  <a:cubicBezTo>
                    <a:pt x="351" y="2516"/>
                    <a:pt x="818" y="3216"/>
                    <a:pt x="1452" y="3650"/>
                  </a:cubicBezTo>
                  <a:cubicBezTo>
                    <a:pt x="1669" y="3787"/>
                    <a:pt x="1879" y="3848"/>
                    <a:pt x="2072" y="3848"/>
                  </a:cubicBezTo>
                  <a:cubicBezTo>
                    <a:pt x="2680" y="3848"/>
                    <a:pt x="3128" y="3242"/>
                    <a:pt x="3153" y="2482"/>
                  </a:cubicBezTo>
                  <a:cubicBezTo>
                    <a:pt x="3187" y="1582"/>
                    <a:pt x="2786" y="181"/>
                    <a:pt x="1752" y="14"/>
                  </a:cubicBezTo>
                  <a:cubicBezTo>
                    <a:pt x="1688" y="5"/>
                    <a:pt x="1624" y="1"/>
                    <a:pt x="1561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6" name="Google Shape;1393;p44">
              <a:extLst>
                <a:ext uri="{FF2B5EF4-FFF2-40B4-BE49-F238E27FC236}">
                  <a16:creationId xmlns:a16="http://schemas.microsoft.com/office/drawing/2014/main" id="{DA079DCA-665F-4909-94FE-431CE611B20E}"/>
                </a:ext>
              </a:extLst>
            </p:cNvPr>
            <p:cNvSpPr/>
            <p:nvPr/>
          </p:nvSpPr>
          <p:spPr>
            <a:xfrm flipH="1">
              <a:off x="2457878" y="1461800"/>
              <a:ext cx="79675" cy="96200"/>
            </a:xfrm>
            <a:custGeom>
              <a:avLst/>
              <a:gdLst/>
              <a:ahLst/>
              <a:cxnLst/>
              <a:rect l="l" t="t" r="r" b="b"/>
              <a:pathLst>
                <a:path w="3187" h="3848" extrusionOk="0">
                  <a:moveTo>
                    <a:pt x="1561" y="1"/>
                  </a:moveTo>
                  <a:cubicBezTo>
                    <a:pt x="683" y="1"/>
                    <a:pt x="0" y="843"/>
                    <a:pt x="218" y="1715"/>
                  </a:cubicBezTo>
                  <a:cubicBezTo>
                    <a:pt x="351" y="2516"/>
                    <a:pt x="818" y="3216"/>
                    <a:pt x="1452" y="3650"/>
                  </a:cubicBezTo>
                  <a:cubicBezTo>
                    <a:pt x="1669" y="3787"/>
                    <a:pt x="1879" y="3848"/>
                    <a:pt x="2072" y="3848"/>
                  </a:cubicBezTo>
                  <a:cubicBezTo>
                    <a:pt x="2680" y="3848"/>
                    <a:pt x="3128" y="3242"/>
                    <a:pt x="3153" y="2482"/>
                  </a:cubicBezTo>
                  <a:cubicBezTo>
                    <a:pt x="3187" y="1582"/>
                    <a:pt x="2786" y="181"/>
                    <a:pt x="1752" y="14"/>
                  </a:cubicBezTo>
                  <a:cubicBezTo>
                    <a:pt x="1688" y="5"/>
                    <a:pt x="1624" y="1"/>
                    <a:pt x="1561" y="1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7" name="Google Shape;1394;p44">
              <a:extLst>
                <a:ext uri="{FF2B5EF4-FFF2-40B4-BE49-F238E27FC236}">
                  <a16:creationId xmlns:a16="http://schemas.microsoft.com/office/drawing/2014/main" id="{E9DEB81E-8727-489A-943D-CEA2C1A0E345}"/>
                </a:ext>
              </a:extLst>
            </p:cNvPr>
            <p:cNvSpPr/>
            <p:nvPr/>
          </p:nvSpPr>
          <p:spPr>
            <a:xfrm flipH="1">
              <a:off x="2424503" y="1350850"/>
              <a:ext cx="109525" cy="188875"/>
            </a:xfrm>
            <a:custGeom>
              <a:avLst/>
              <a:gdLst/>
              <a:ahLst/>
              <a:cxnLst/>
              <a:rect l="l" t="t" r="r" b="b"/>
              <a:pathLst>
                <a:path w="4381" h="7555" extrusionOk="0">
                  <a:moveTo>
                    <a:pt x="3265" y="0"/>
                  </a:moveTo>
                  <a:cubicBezTo>
                    <a:pt x="1614" y="0"/>
                    <a:pt x="1" y="3525"/>
                    <a:pt x="2245" y="7554"/>
                  </a:cubicBezTo>
                  <a:lnTo>
                    <a:pt x="4380" y="616"/>
                  </a:lnTo>
                  <a:cubicBezTo>
                    <a:pt x="4039" y="193"/>
                    <a:pt x="3651" y="0"/>
                    <a:pt x="32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8" name="Google Shape;1395;p44">
              <a:extLst>
                <a:ext uri="{FF2B5EF4-FFF2-40B4-BE49-F238E27FC236}">
                  <a16:creationId xmlns:a16="http://schemas.microsoft.com/office/drawing/2014/main" id="{609FA788-4847-4177-B386-0E62727D45AF}"/>
                </a:ext>
              </a:extLst>
            </p:cNvPr>
            <p:cNvSpPr/>
            <p:nvPr/>
          </p:nvSpPr>
          <p:spPr>
            <a:xfrm flipH="1">
              <a:off x="2242578" y="1351125"/>
              <a:ext cx="293150" cy="306350"/>
            </a:xfrm>
            <a:custGeom>
              <a:avLst/>
              <a:gdLst/>
              <a:ahLst/>
              <a:cxnLst/>
              <a:rect l="l" t="t" r="r" b="b"/>
              <a:pathLst>
                <a:path w="11726" h="12254" extrusionOk="0">
                  <a:moveTo>
                    <a:pt x="6500" y="1"/>
                  </a:moveTo>
                  <a:cubicBezTo>
                    <a:pt x="6439" y="1"/>
                    <a:pt x="6378" y="2"/>
                    <a:pt x="6316" y="4"/>
                  </a:cubicBezTo>
                  <a:cubicBezTo>
                    <a:pt x="2947" y="138"/>
                    <a:pt x="812" y="4408"/>
                    <a:pt x="378" y="7343"/>
                  </a:cubicBezTo>
                  <a:cubicBezTo>
                    <a:pt x="0" y="9962"/>
                    <a:pt x="1983" y="12253"/>
                    <a:pt x="4415" y="12253"/>
                  </a:cubicBezTo>
                  <a:cubicBezTo>
                    <a:pt x="4987" y="12253"/>
                    <a:pt x="5585" y="12126"/>
                    <a:pt x="6183" y="11846"/>
                  </a:cubicBezTo>
                  <a:cubicBezTo>
                    <a:pt x="8284" y="10846"/>
                    <a:pt x="8951" y="9078"/>
                    <a:pt x="10286" y="6176"/>
                  </a:cubicBezTo>
                  <a:cubicBezTo>
                    <a:pt x="11725" y="3329"/>
                    <a:pt x="9634" y="1"/>
                    <a:pt x="6500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9" name="Google Shape;1396;p44">
              <a:extLst>
                <a:ext uri="{FF2B5EF4-FFF2-40B4-BE49-F238E27FC236}">
                  <a16:creationId xmlns:a16="http://schemas.microsoft.com/office/drawing/2014/main" id="{40D9078A-4DEE-47C6-9C95-CF24F4B356DC}"/>
                </a:ext>
              </a:extLst>
            </p:cNvPr>
            <p:cNvSpPr/>
            <p:nvPr/>
          </p:nvSpPr>
          <p:spPr>
            <a:xfrm flipH="1">
              <a:off x="2143478" y="1291300"/>
              <a:ext cx="331100" cy="277775"/>
            </a:xfrm>
            <a:custGeom>
              <a:avLst/>
              <a:gdLst/>
              <a:ahLst/>
              <a:cxnLst/>
              <a:rect l="l" t="t" r="r" b="b"/>
              <a:pathLst>
                <a:path w="13244" h="11111" extrusionOk="0">
                  <a:moveTo>
                    <a:pt x="2641" y="1"/>
                  </a:moveTo>
                  <a:cubicBezTo>
                    <a:pt x="1576" y="1"/>
                    <a:pt x="395" y="560"/>
                    <a:pt x="234" y="2397"/>
                  </a:cubicBezTo>
                  <a:cubicBezTo>
                    <a:pt x="1" y="5233"/>
                    <a:pt x="5204" y="5666"/>
                    <a:pt x="7139" y="5933"/>
                  </a:cubicBezTo>
                  <a:cubicBezTo>
                    <a:pt x="5738" y="7041"/>
                    <a:pt x="4400" y="11111"/>
                    <a:pt x="5895" y="11111"/>
                  </a:cubicBezTo>
                  <a:cubicBezTo>
                    <a:pt x="5930" y="11111"/>
                    <a:pt x="5967" y="11108"/>
                    <a:pt x="6005" y="11104"/>
                  </a:cubicBezTo>
                  <a:cubicBezTo>
                    <a:pt x="11642" y="10403"/>
                    <a:pt x="13243" y="5400"/>
                    <a:pt x="10375" y="5300"/>
                  </a:cubicBezTo>
                  <a:cubicBezTo>
                    <a:pt x="10942" y="896"/>
                    <a:pt x="5171" y="1330"/>
                    <a:pt x="4404" y="796"/>
                  </a:cubicBezTo>
                  <a:cubicBezTo>
                    <a:pt x="4404" y="424"/>
                    <a:pt x="3566" y="1"/>
                    <a:pt x="26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0" name="Google Shape;1397;p44">
              <a:extLst>
                <a:ext uri="{FF2B5EF4-FFF2-40B4-BE49-F238E27FC236}">
                  <a16:creationId xmlns:a16="http://schemas.microsoft.com/office/drawing/2014/main" id="{F3186701-86E8-4C29-8221-0613E6472A0D}"/>
                </a:ext>
              </a:extLst>
            </p:cNvPr>
            <p:cNvSpPr/>
            <p:nvPr/>
          </p:nvSpPr>
          <p:spPr>
            <a:xfrm flipH="1">
              <a:off x="2199353" y="1334825"/>
              <a:ext cx="41725" cy="91475"/>
            </a:xfrm>
            <a:custGeom>
              <a:avLst/>
              <a:gdLst/>
              <a:ahLst/>
              <a:cxnLst/>
              <a:rect l="l" t="t" r="r" b="b"/>
              <a:pathLst>
                <a:path w="1669" h="3659" extrusionOk="0">
                  <a:moveTo>
                    <a:pt x="120" y="1"/>
                  </a:moveTo>
                  <a:cubicBezTo>
                    <a:pt x="85" y="1"/>
                    <a:pt x="54" y="17"/>
                    <a:pt x="34" y="56"/>
                  </a:cubicBezTo>
                  <a:cubicBezTo>
                    <a:pt x="1" y="123"/>
                    <a:pt x="34" y="189"/>
                    <a:pt x="67" y="223"/>
                  </a:cubicBezTo>
                  <a:cubicBezTo>
                    <a:pt x="801" y="623"/>
                    <a:pt x="1568" y="1390"/>
                    <a:pt x="935" y="3525"/>
                  </a:cubicBezTo>
                  <a:cubicBezTo>
                    <a:pt x="935" y="3592"/>
                    <a:pt x="968" y="3625"/>
                    <a:pt x="1001" y="3659"/>
                  </a:cubicBezTo>
                  <a:lnTo>
                    <a:pt x="1035" y="3659"/>
                  </a:lnTo>
                  <a:cubicBezTo>
                    <a:pt x="1101" y="3659"/>
                    <a:pt x="1135" y="3625"/>
                    <a:pt x="1135" y="3592"/>
                  </a:cubicBezTo>
                  <a:cubicBezTo>
                    <a:pt x="1668" y="1824"/>
                    <a:pt x="1368" y="690"/>
                    <a:pt x="201" y="23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1" name="Google Shape;1398;p44">
              <a:extLst>
                <a:ext uri="{FF2B5EF4-FFF2-40B4-BE49-F238E27FC236}">
                  <a16:creationId xmlns:a16="http://schemas.microsoft.com/office/drawing/2014/main" id="{334F3345-0137-4EFF-8E0A-44679029893B}"/>
                </a:ext>
              </a:extLst>
            </p:cNvPr>
            <p:cNvSpPr/>
            <p:nvPr/>
          </p:nvSpPr>
          <p:spPr>
            <a:xfrm flipH="1">
              <a:off x="2166828" y="1420450"/>
              <a:ext cx="50900" cy="64225"/>
            </a:xfrm>
            <a:custGeom>
              <a:avLst/>
              <a:gdLst/>
              <a:ahLst/>
              <a:cxnLst/>
              <a:rect l="l" t="t" r="r" b="b"/>
              <a:pathLst>
                <a:path w="2036" h="2569" extrusionOk="0">
                  <a:moveTo>
                    <a:pt x="101" y="0"/>
                  </a:moveTo>
                  <a:cubicBezTo>
                    <a:pt x="34" y="0"/>
                    <a:pt x="1" y="67"/>
                    <a:pt x="1" y="134"/>
                  </a:cubicBezTo>
                  <a:cubicBezTo>
                    <a:pt x="1" y="167"/>
                    <a:pt x="34" y="234"/>
                    <a:pt x="101" y="234"/>
                  </a:cubicBezTo>
                  <a:cubicBezTo>
                    <a:pt x="935" y="234"/>
                    <a:pt x="1568" y="534"/>
                    <a:pt x="1702" y="901"/>
                  </a:cubicBezTo>
                  <a:cubicBezTo>
                    <a:pt x="1869" y="1301"/>
                    <a:pt x="1602" y="1801"/>
                    <a:pt x="968" y="2368"/>
                  </a:cubicBezTo>
                  <a:cubicBezTo>
                    <a:pt x="935" y="2402"/>
                    <a:pt x="935" y="2469"/>
                    <a:pt x="968" y="2535"/>
                  </a:cubicBezTo>
                  <a:cubicBezTo>
                    <a:pt x="1001" y="2535"/>
                    <a:pt x="1001" y="2569"/>
                    <a:pt x="1035" y="2569"/>
                  </a:cubicBezTo>
                  <a:cubicBezTo>
                    <a:pt x="1068" y="2569"/>
                    <a:pt x="1101" y="2569"/>
                    <a:pt x="1101" y="2535"/>
                  </a:cubicBezTo>
                  <a:cubicBezTo>
                    <a:pt x="2002" y="1735"/>
                    <a:pt x="2035" y="1168"/>
                    <a:pt x="1902" y="834"/>
                  </a:cubicBezTo>
                  <a:cubicBezTo>
                    <a:pt x="1702" y="334"/>
                    <a:pt x="1035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2" name="Google Shape;1399;p44">
              <a:extLst>
                <a:ext uri="{FF2B5EF4-FFF2-40B4-BE49-F238E27FC236}">
                  <a16:creationId xmlns:a16="http://schemas.microsoft.com/office/drawing/2014/main" id="{084674A7-781A-4B0A-B167-A9B726BC5456}"/>
                </a:ext>
              </a:extLst>
            </p:cNvPr>
            <p:cNvSpPr/>
            <p:nvPr/>
          </p:nvSpPr>
          <p:spPr>
            <a:xfrm flipH="1">
              <a:off x="2252728" y="1530225"/>
              <a:ext cx="106775" cy="76825"/>
            </a:xfrm>
            <a:custGeom>
              <a:avLst/>
              <a:gdLst/>
              <a:ahLst/>
              <a:cxnLst/>
              <a:rect l="l" t="t" r="r" b="b"/>
              <a:pathLst>
                <a:path w="4271" h="3073" extrusionOk="0">
                  <a:moveTo>
                    <a:pt x="2740" y="0"/>
                  </a:moveTo>
                  <a:cubicBezTo>
                    <a:pt x="1978" y="0"/>
                    <a:pt x="1127" y="569"/>
                    <a:pt x="668" y="1080"/>
                  </a:cubicBezTo>
                  <a:cubicBezTo>
                    <a:pt x="1" y="1847"/>
                    <a:pt x="68" y="2914"/>
                    <a:pt x="1135" y="3048"/>
                  </a:cubicBezTo>
                  <a:cubicBezTo>
                    <a:pt x="1268" y="3064"/>
                    <a:pt x="1402" y="3073"/>
                    <a:pt x="1535" y="3073"/>
                  </a:cubicBezTo>
                  <a:cubicBezTo>
                    <a:pt x="2198" y="3073"/>
                    <a:pt x="2842" y="2864"/>
                    <a:pt x="3370" y="2447"/>
                  </a:cubicBezTo>
                  <a:cubicBezTo>
                    <a:pt x="4171" y="1847"/>
                    <a:pt x="4271" y="713"/>
                    <a:pt x="3403" y="179"/>
                  </a:cubicBezTo>
                  <a:cubicBezTo>
                    <a:pt x="3200" y="54"/>
                    <a:pt x="2974" y="0"/>
                    <a:pt x="2740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3" name="Google Shape;1400;p44">
              <a:extLst>
                <a:ext uri="{FF2B5EF4-FFF2-40B4-BE49-F238E27FC236}">
                  <a16:creationId xmlns:a16="http://schemas.microsoft.com/office/drawing/2014/main" id="{995D2388-59F9-4B51-9A3B-013E684B4188}"/>
                </a:ext>
              </a:extLst>
            </p:cNvPr>
            <p:cNvSpPr/>
            <p:nvPr/>
          </p:nvSpPr>
          <p:spPr>
            <a:xfrm flipH="1">
              <a:off x="2361128" y="2442000"/>
              <a:ext cx="308575" cy="1846350"/>
            </a:xfrm>
            <a:custGeom>
              <a:avLst/>
              <a:gdLst/>
              <a:ahLst/>
              <a:cxnLst/>
              <a:rect l="l" t="t" r="r" b="b"/>
              <a:pathLst>
                <a:path w="12343" h="73854" extrusionOk="0">
                  <a:moveTo>
                    <a:pt x="12342" y="1"/>
                  </a:moveTo>
                  <a:lnTo>
                    <a:pt x="1034" y="34"/>
                  </a:lnTo>
                  <a:cubicBezTo>
                    <a:pt x="1034" y="34"/>
                    <a:pt x="0" y="24085"/>
                    <a:pt x="100" y="33892"/>
                  </a:cubicBezTo>
                  <a:cubicBezTo>
                    <a:pt x="234" y="44066"/>
                    <a:pt x="2969" y="73854"/>
                    <a:pt x="2969" y="73854"/>
                  </a:cubicBezTo>
                  <a:lnTo>
                    <a:pt x="8406" y="73854"/>
                  </a:lnTo>
                  <a:cubicBezTo>
                    <a:pt x="8406" y="73854"/>
                    <a:pt x="9407" y="44666"/>
                    <a:pt x="9907" y="34659"/>
                  </a:cubicBezTo>
                  <a:cubicBezTo>
                    <a:pt x="10441" y="23718"/>
                    <a:pt x="12342" y="1"/>
                    <a:pt x="12342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4" name="Google Shape;1401;p44">
              <a:extLst>
                <a:ext uri="{FF2B5EF4-FFF2-40B4-BE49-F238E27FC236}">
                  <a16:creationId xmlns:a16="http://schemas.microsoft.com/office/drawing/2014/main" id="{F3FE959B-2748-4BBD-B169-354EB370A764}"/>
                </a:ext>
              </a:extLst>
            </p:cNvPr>
            <p:cNvSpPr/>
            <p:nvPr/>
          </p:nvSpPr>
          <p:spPr>
            <a:xfrm flipH="1">
              <a:off x="2361128" y="2442000"/>
              <a:ext cx="308575" cy="1846350"/>
            </a:xfrm>
            <a:custGeom>
              <a:avLst/>
              <a:gdLst/>
              <a:ahLst/>
              <a:cxnLst/>
              <a:rect l="l" t="t" r="r" b="b"/>
              <a:pathLst>
                <a:path w="12343" h="73854" extrusionOk="0">
                  <a:moveTo>
                    <a:pt x="12342" y="1"/>
                  </a:moveTo>
                  <a:lnTo>
                    <a:pt x="1034" y="34"/>
                  </a:lnTo>
                  <a:cubicBezTo>
                    <a:pt x="1034" y="34"/>
                    <a:pt x="0" y="24085"/>
                    <a:pt x="100" y="33892"/>
                  </a:cubicBezTo>
                  <a:cubicBezTo>
                    <a:pt x="234" y="44066"/>
                    <a:pt x="2969" y="73854"/>
                    <a:pt x="2969" y="73854"/>
                  </a:cubicBezTo>
                  <a:lnTo>
                    <a:pt x="8406" y="73854"/>
                  </a:lnTo>
                  <a:cubicBezTo>
                    <a:pt x="8406" y="73854"/>
                    <a:pt x="9407" y="44666"/>
                    <a:pt x="9907" y="34659"/>
                  </a:cubicBezTo>
                  <a:cubicBezTo>
                    <a:pt x="10441" y="23718"/>
                    <a:pt x="12342" y="1"/>
                    <a:pt x="12342" y="1"/>
                  </a:cubicBezTo>
                  <a:close/>
                </a:path>
              </a:pathLst>
            </a:custGeom>
            <a:solidFill>
              <a:srgbClr val="57B6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5" name="Google Shape;1402;p44">
              <a:extLst>
                <a:ext uri="{FF2B5EF4-FFF2-40B4-BE49-F238E27FC236}">
                  <a16:creationId xmlns:a16="http://schemas.microsoft.com/office/drawing/2014/main" id="{4957A06F-9536-4539-8476-2E1EA29286D1}"/>
                </a:ext>
              </a:extLst>
            </p:cNvPr>
            <p:cNvSpPr/>
            <p:nvPr/>
          </p:nvSpPr>
          <p:spPr>
            <a:xfrm flipH="1">
              <a:off x="2448703" y="4240800"/>
              <a:ext cx="164300" cy="50050"/>
            </a:xfrm>
            <a:custGeom>
              <a:avLst/>
              <a:gdLst/>
              <a:ahLst/>
              <a:cxnLst/>
              <a:rect l="l" t="t" r="r" b="b"/>
              <a:pathLst>
                <a:path w="6572" h="2002" extrusionOk="0">
                  <a:moveTo>
                    <a:pt x="0" y="0"/>
                  </a:moveTo>
                  <a:lnTo>
                    <a:pt x="234" y="2002"/>
                  </a:lnTo>
                  <a:lnTo>
                    <a:pt x="6505" y="2002"/>
                  </a:lnTo>
                  <a:cubicBezTo>
                    <a:pt x="6505" y="2002"/>
                    <a:pt x="6572" y="234"/>
                    <a:pt x="6538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6" name="Google Shape;1403;p44">
              <a:extLst>
                <a:ext uri="{FF2B5EF4-FFF2-40B4-BE49-F238E27FC236}">
                  <a16:creationId xmlns:a16="http://schemas.microsoft.com/office/drawing/2014/main" id="{118F948C-AB62-441E-AFCE-267798C319D6}"/>
                </a:ext>
              </a:extLst>
            </p:cNvPr>
            <p:cNvSpPr/>
            <p:nvPr/>
          </p:nvSpPr>
          <p:spPr>
            <a:xfrm flipH="1">
              <a:off x="2384478" y="2602125"/>
              <a:ext cx="80100" cy="624625"/>
            </a:xfrm>
            <a:custGeom>
              <a:avLst/>
              <a:gdLst/>
              <a:ahLst/>
              <a:cxnLst/>
              <a:rect l="l" t="t" r="r" b="b"/>
              <a:pathLst>
                <a:path w="3204" h="24985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" y="11909"/>
                    <a:pt x="535" y="19147"/>
                    <a:pt x="1869" y="24985"/>
                  </a:cubicBezTo>
                  <a:cubicBezTo>
                    <a:pt x="2202" y="19314"/>
                    <a:pt x="2736" y="11775"/>
                    <a:pt x="3203" y="553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7" name="Google Shape;1404;p44">
              <a:extLst>
                <a:ext uri="{FF2B5EF4-FFF2-40B4-BE49-F238E27FC236}">
                  <a16:creationId xmlns:a16="http://schemas.microsoft.com/office/drawing/2014/main" id="{804C5293-E6BC-46DF-9F71-A86FD7E2FE67}"/>
                </a:ext>
              </a:extLst>
            </p:cNvPr>
            <p:cNvSpPr/>
            <p:nvPr/>
          </p:nvSpPr>
          <p:spPr>
            <a:xfrm flipH="1">
              <a:off x="1988378" y="2442850"/>
              <a:ext cx="502875" cy="1844675"/>
            </a:xfrm>
            <a:custGeom>
              <a:avLst/>
              <a:gdLst/>
              <a:ahLst/>
              <a:cxnLst/>
              <a:rect l="l" t="t" r="r" b="b"/>
              <a:pathLst>
                <a:path w="20115" h="73787" extrusionOk="0">
                  <a:moveTo>
                    <a:pt x="0" y="0"/>
                  </a:moveTo>
                  <a:cubicBezTo>
                    <a:pt x="0" y="0"/>
                    <a:pt x="3036" y="24584"/>
                    <a:pt x="4837" y="33758"/>
                  </a:cubicBezTo>
                  <a:cubicBezTo>
                    <a:pt x="6772" y="43865"/>
                    <a:pt x="14211" y="73786"/>
                    <a:pt x="14211" y="73786"/>
                  </a:cubicBezTo>
                  <a:lnTo>
                    <a:pt x="20115" y="73786"/>
                  </a:lnTo>
                  <a:cubicBezTo>
                    <a:pt x="20115" y="73786"/>
                    <a:pt x="15445" y="44665"/>
                    <a:pt x="14444" y="34692"/>
                  </a:cubicBezTo>
                  <a:cubicBezTo>
                    <a:pt x="13343" y="23850"/>
                    <a:pt x="11108" y="0"/>
                    <a:pt x="11108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8" name="Google Shape;1405;p44">
              <a:extLst>
                <a:ext uri="{FF2B5EF4-FFF2-40B4-BE49-F238E27FC236}">
                  <a16:creationId xmlns:a16="http://schemas.microsoft.com/office/drawing/2014/main" id="{A91A91FD-C3C5-44A5-AADC-A81F4522E19B}"/>
                </a:ext>
              </a:extLst>
            </p:cNvPr>
            <p:cNvSpPr/>
            <p:nvPr/>
          </p:nvSpPr>
          <p:spPr>
            <a:xfrm flipH="1">
              <a:off x="1988378" y="2442850"/>
              <a:ext cx="502875" cy="1844675"/>
            </a:xfrm>
            <a:custGeom>
              <a:avLst/>
              <a:gdLst/>
              <a:ahLst/>
              <a:cxnLst/>
              <a:rect l="l" t="t" r="r" b="b"/>
              <a:pathLst>
                <a:path w="20115" h="73787" extrusionOk="0">
                  <a:moveTo>
                    <a:pt x="0" y="0"/>
                  </a:moveTo>
                  <a:cubicBezTo>
                    <a:pt x="0" y="0"/>
                    <a:pt x="3036" y="24584"/>
                    <a:pt x="4837" y="33758"/>
                  </a:cubicBezTo>
                  <a:cubicBezTo>
                    <a:pt x="6772" y="43865"/>
                    <a:pt x="14211" y="73786"/>
                    <a:pt x="14211" y="73786"/>
                  </a:cubicBezTo>
                  <a:lnTo>
                    <a:pt x="20115" y="73786"/>
                  </a:lnTo>
                  <a:cubicBezTo>
                    <a:pt x="20115" y="73786"/>
                    <a:pt x="15445" y="44665"/>
                    <a:pt x="14444" y="34692"/>
                  </a:cubicBezTo>
                  <a:cubicBezTo>
                    <a:pt x="13343" y="23850"/>
                    <a:pt x="11108" y="0"/>
                    <a:pt x="11108" y="0"/>
                  </a:cubicBezTo>
                  <a:close/>
                </a:path>
              </a:pathLst>
            </a:custGeom>
            <a:solidFill>
              <a:srgbClr val="57B6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9" name="Google Shape;1406;p44">
              <a:extLst>
                <a:ext uri="{FF2B5EF4-FFF2-40B4-BE49-F238E27FC236}">
                  <a16:creationId xmlns:a16="http://schemas.microsoft.com/office/drawing/2014/main" id="{6A6FCA26-4100-47DF-AE5D-B6284E9AAAA0}"/>
                </a:ext>
              </a:extLst>
            </p:cNvPr>
            <p:cNvSpPr/>
            <p:nvPr/>
          </p:nvSpPr>
          <p:spPr>
            <a:xfrm flipH="1">
              <a:off x="1981703" y="4244125"/>
              <a:ext cx="174300" cy="46725"/>
            </a:xfrm>
            <a:custGeom>
              <a:avLst/>
              <a:gdLst/>
              <a:ahLst/>
              <a:cxnLst/>
              <a:rect l="l" t="t" r="r" b="b"/>
              <a:pathLst>
                <a:path w="6972" h="1869" extrusionOk="0">
                  <a:moveTo>
                    <a:pt x="0" y="1"/>
                  </a:moveTo>
                  <a:lnTo>
                    <a:pt x="500" y="1869"/>
                  </a:lnTo>
                  <a:lnTo>
                    <a:pt x="6972" y="1869"/>
                  </a:lnTo>
                  <a:cubicBezTo>
                    <a:pt x="6972" y="1869"/>
                    <a:pt x="6772" y="234"/>
                    <a:pt x="6738" y="2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0" name="Google Shape;1407;p44">
              <a:extLst>
                <a:ext uri="{FF2B5EF4-FFF2-40B4-BE49-F238E27FC236}">
                  <a16:creationId xmlns:a16="http://schemas.microsoft.com/office/drawing/2014/main" id="{7B5A2D06-A30D-4B22-98EE-75C58C9D03D4}"/>
                </a:ext>
              </a:extLst>
            </p:cNvPr>
            <p:cNvSpPr/>
            <p:nvPr/>
          </p:nvSpPr>
          <p:spPr>
            <a:xfrm flipH="1">
              <a:off x="2396153" y="1470100"/>
              <a:ext cx="19225" cy="23050"/>
            </a:xfrm>
            <a:custGeom>
              <a:avLst/>
              <a:gdLst/>
              <a:ahLst/>
              <a:cxnLst/>
              <a:rect l="l" t="t" r="r" b="b"/>
              <a:pathLst>
                <a:path w="769" h="922" extrusionOk="0">
                  <a:moveTo>
                    <a:pt x="491" y="1"/>
                  </a:moveTo>
                  <a:cubicBezTo>
                    <a:pt x="343" y="1"/>
                    <a:pt x="186" y="151"/>
                    <a:pt x="101" y="349"/>
                  </a:cubicBezTo>
                  <a:cubicBezTo>
                    <a:pt x="1" y="616"/>
                    <a:pt x="34" y="849"/>
                    <a:pt x="201" y="916"/>
                  </a:cubicBezTo>
                  <a:cubicBezTo>
                    <a:pt x="218" y="920"/>
                    <a:pt x="236" y="921"/>
                    <a:pt x="253" y="921"/>
                  </a:cubicBezTo>
                  <a:cubicBezTo>
                    <a:pt x="408" y="921"/>
                    <a:pt x="578" y="792"/>
                    <a:pt x="668" y="583"/>
                  </a:cubicBezTo>
                  <a:cubicBezTo>
                    <a:pt x="768" y="316"/>
                    <a:pt x="701" y="116"/>
                    <a:pt x="568" y="16"/>
                  </a:cubicBezTo>
                  <a:cubicBezTo>
                    <a:pt x="543" y="5"/>
                    <a:pt x="517" y="1"/>
                    <a:pt x="4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1" name="Google Shape;1408;p44">
              <a:extLst>
                <a:ext uri="{FF2B5EF4-FFF2-40B4-BE49-F238E27FC236}">
                  <a16:creationId xmlns:a16="http://schemas.microsoft.com/office/drawing/2014/main" id="{87451972-27B0-4AAA-8900-D294E6C69AFD}"/>
                </a:ext>
              </a:extLst>
            </p:cNvPr>
            <p:cNvSpPr/>
            <p:nvPr/>
          </p:nvSpPr>
          <p:spPr>
            <a:xfrm flipH="1">
              <a:off x="2464553" y="1445075"/>
              <a:ext cx="19200" cy="22450"/>
            </a:xfrm>
            <a:custGeom>
              <a:avLst/>
              <a:gdLst/>
              <a:ahLst/>
              <a:cxnLst/>
              <a:rect l="l" t="t" r="r" b="b"/>
              <a:pathLst>
                <a:path w="768" h="898" extrusionOk="0">
                  <a:moveTo>
                    <a:pt x="490" y="1"/>
                  </a:moveTo>
                  <a:cubicBezTo>
                    <a:pt x="343" y="1"/>
                    <a:pt x="186" y="151"/>
                    <a:pt x="101" y="349"/>
                  </a:cubicBezTo>
                  <a:cubicBezTo>
                    <a:pt x="1" y="583"/>
                    <a:pt x="67" y="816"/>
                    <a:pt x="201" y="883"/>
                  </a:cubicBezTo>
                  <a:cubicBezTo>
                    <a:pt x="226" y="893"/>
                    <a:pt x="252" y="898"/>
                    <a:pt x="278" y="898"/>
                  </a:cubicBezTo>
                  <a:cubicBezTo>
                    <a:pt x="426" y="898"/>
                    <a:pt x="583" y="748"/>
                    <a:pt x="668" y="550"/>
                  </a:cubicBezTo>
                  <a:cubicBezTo>
                    <a:pt x="768" y="316"/>
                    <a:pt x="735" y="83"/>
                    <a:pt x="568" y="16"/>
                  </a:cubicBezTo>
                  <a:cubicBezTo>
                    <a:pt x="543" y="6"/>
                    <a:pt x="517" y="1"/>
                    <a:pt x="4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2" name="Google Shape;1409;p44">
              <a:extLst>
                <a:ext uri="{FF2B5EF4-FFF2-40B4-BE49-F238E27FC236}">
                  <a16:creationId xmlns:a16="http://schemas.microsoft.com/office/drawing/2014/main" id="{CD45FEA7-5097-47CB-8A61-E4FEA27BA7A9}"/>
                </a:ext>
              </a:extLst>
            </p:cNvPr>
            <p:cNvSpPr/>
            <p:nvPr/>
          </p:nvSpPr>
          <p:spPr>
            <a:xfrm flipH="1">
              <a:off x="2446203" y="1470475"/>
              <a:ext cx="49225" cy="57575"/>
            </a:xfrm>
            <a:custGeom>
              <a:avLst/>
              <a:gdLst/>
              <a:ahLst/>
              <a:cxnLst/>
              <a:rect l="l" t="t" r="r" b="b"/>
              <a:pathLst>
                <a:path w="1969" h="2303" extrusionOk="0">
                  <a:moveTo>
                    <a:pt x="1969" y="1"/>
                  </a:moveTo>
                  <a:cubicBezTo>
                    <a:pt x="1368" y="634"/>
                    <a:pt x="701" y="1201"/>
                    <a:pt x="1" y="1668"/>
                  </a:cubicBezTo>
                  <a:cubicBezTo>
                    <a:pt x="234" y="2002"/>
                    <a:pt x="634" y="2269"/>
                    <a:pt x="1035" y="2302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3" name="Google Shape;1410;p44">
              <a:extLst>
                <a:ext uri="{FF2B5EF4-FFF2-40B4-BE49-F238E27FC236}">
                  <a16:creationId xmlns:a16="http://schemas.microsoft.com/office/drawing/2014/main" id="{7D02F42F-36A7-4FD7-8842-17C0B4DF44B3}"/>
                </a:ext>
              </a:extLst>
            </p:cNvPr>
            <p:cNvSpPr/>
            <p:nvPr/>
          </p:nvSpPr>
          <p:spPr>
            <a:xfrm flipH="1">
              <a:off x="2407003" y="1542400"/>
              <a:ext cx="52550" cy="12150"/>
            </a:xfrm>
            <a:custGeom>
              <a:avLst/>
              <a:gdLst/>
              <a:ahLst/>
              <a:cxnLst/>
              <a:rect l="l" t="t" r="r" b="b"/>
              <a:pathLst>
                <a:path w="2102" h="486" extrusionOk="0">
                  <a:moveTo>
                    <a:pt x="2018" y="1"/>
                  </a:moveTo>
                  <a:cubicBezTo>
                    <a:pt x="2001" y="1"/>
                    <a:pt x="1985" y="9"/>
                    <a:pt x="1968" y="26"/>
                  </a:cubicBezTo>
                  <a:cubicBezTo>
                    <a:pt x="1627" y="227"/>
                    <a:pt x="1249" y="331"/>
                    <a:pt x="864" y="331"/>
                  </a:cubicBezTo>
                  <a:cubicBezTo>
                    <a:pt x="609" y="331"/>
                    <a:pt x="352" y="285"/>
                    <a:pt x="100" y="192"/>
                  </a:cubicBezTo>
                  <a:cubicBezTo>
                    <a:pt x="67" y="192"/>
                    <a:pt x="33" y="192"/>
                    <a:pt x="0" y="259"/>
                  </a:cubicBezTo>
                  <a:cubicBezTo>
                    <a:pt x="0" y="292"/>
                    <a:pt x="0" y="326"/>
                    <a:pt x="67" y="326"/>
                  </a:cubicBezTo>
                  <a:cubicBezTo>
                    <a:pt x="334" y="433"/>
                    <a:pt x="611" y="486"/>
                    <a:pt x="887" y="486"/>
                  </a:cubicBezTo>
                  <a:cubicBezTo>
                    <a:pt x="1300" y="486"/>
                    <a:pt x="1708" y="366"/>
                    <a:pt x="2068" y="126"/>
                  </a:cubicBezTo>
                  <a:cubicBezTo>
                    <a:pt x="2102" y="92"/>
                    <a:pt x="2102" y="59"/>
                    <a:pt x="2068" y="26"/>
                  </a:cubicBezTo>
                  <a:cubicBezTo>
                    <a:pt x="2052" y="9"/>
                    <a:pt x="2035" y="1"/>
                    <a:pt x="20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4" name="Google Shape;1411;p44">
              <a:extLst>
                <a:ext uri="{FF2B5EF4-FFF2-40B4-BE49-F238E27FC236}">
                  <a16:creationId xmlns:a16="http://schemas.microsoft.com/office/drawing/2014/main" id="{7B1CEDFE-22A1-4750-86B4-E2A62D679158}"/>
                </a:ext>
              </a:extLst>
            </p:cNvPr>
            <p:cNvSpPr/>
            <p:nvPr/>
          </p:nvSpPr>
          <p:spPr>
            <a:xfrm flipH="1">
              <a:off x="2364478" y="1439300"/>
              <a:ext cx="29200" cy="30375"/>
            </a:xfrm>
            <a:custGeom>
              <a:avLst/>
              <a:gdLst/>
              <a:ahLst/>
              <a:cxnLst/>
              <a:rect l="l" t="t" r="r" b="b"/>
              <a:pathLst>
                <a:path w="1168" h="1215" extrusionOk="0">
                  <a:moveTo>
                    <a:pt x="165" y="1"/>
                  </a:moveTo>
                  <a:cubicBezTo>
                    <a:pt x="102" y="1"/>
                    <a:pt x="59" y="38"/>
                    <a:pt x="34" y="113"/>
                  </a:cubicBezTo>
                  <a:cubicBezTo>
                    <a:pt x="0" y="180"/>
                    <a:pt x="67" y="280"/>
                    <a:pt x="134" y="280"/>
                  </a:cubicBezTo>
                  <a:cubicBezTo>
                    <a:pt x="501" y="414"/>
                    <a:pt x="767" y="747"/>
                    <a:pt x="868" y="1114"/>
                  </a:cubicBezTo>
                  <a:cubicBezTo>
                    <a:pt x="868" y="1181"/>
                    <a:pt x="901" y="1214"/>
                    <a:pt x="968" y="1214"/>
                  </a:cubicBezTo>
                  <a:lnTo>
                    <a:pt x="1034" y="1214"/>
                  </a:lnTo>
                  <a:cubicBezTo>
                    <a:pt x="1134" y="1181"/>
                    <a:pt x="1168" y="1081"/>
                    <a:pt x="1134" y="1014"/>
                  </a:cubicBezTo>
                  <a:cubicBezTo>
                    <a:pt x="1034" y="547"/>
                    <a:pt x="701" y="147"/>
                    <a:pt x="234" y="13"/>
                  </a:cubicBezTo>
                  <a:cubicBezTo>
                    <a:pt x="209" y="5"/>
                    <a:pt x="186" y="1"/>
                    <a:pt x="1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5" name="Google Shape;1412;p44">
              <a:extLst>
                <a:ext uri="{FF2B5EF4-FFF2-40B4-BE49-F238E27FC236}">
                  <a16:creationId xmlns:a16="http://schemas.microsoft.com/office/drawing/2014/main" id="{B940FABC-D9AE-4FD3-8AEC-A9CEA50564EE}"/>
                </a:ext>
              </a:extLst>
            </p:cNvPr>
            <p:cNvSpPr/>
            <p:nvPr/>
          </p:nvSpPr>
          <p:spPr>
            <a:xfrm flipH="1">
              <a:off x="2452028" y="1407125"/>
              <a:ext cx="38400" cy="16475"/>
            </a:xfrm>
            <a:custGeom>
              <a:avLst/>
              <a:gdLst/>
              <a:ahLst/>
              <a:cxnLst/>
              <a:rect l="l" t="t" r="r" b="b"/>
              <a:pathLst>
                <a:path w="1536" h="659" extrusionOk="0">
                  <a:moveTo>
                    <a:pt x="1110" y="0"/>
                  </a:moveTo>
                  <a:cubicBezTo>
                    <a:pt x="723" y="0"/>
                    <a:pt x="355" y="139"/>
                    <a:pt x="68" y="400"/>
                  </a:cubicBezTo>
                  <a:cubicBezTo>
                    <a:pt x="1" y="433"/>
                    <a:pt x="1" y="533"/>
                    <a:pt x="34" y="600"/>
                  </a:cubicBezTo>
                  <a:cubicBezTo>
                    <a:pt x="68" y="633"/>
                    <a:pt x="68" y="633"/>
                    <a:pt x="101" y="633"/>
                  </a:cubicBezTo>
                  <a:cubicBezTo>
                    <a:pt x="134" y="650"/>
                    <a:pt x="159" y="658"/>
                    <a:pt x="184" y="658"/>
                  </a:cubicBezTo>
                  <a:cubicBezTo>
                    <a:pt x="209" y="658"/>
                    <a:pt x="234" y="650"/>
                    <a:pt x="268" y="633"/>
                  </a:cubicBezTo>
                  <a:cubicBezTo>
                    <a:pt x="481" y="420"/>
                    <a:pt x="780" y="313"/>
                    <a:pt x="1096" y="313"/>
                  </a:cubicBezTo>
                  <a:cubicBezTo>
                    <a:pt x="1175" y="313"/>
                    <a:pt x="1255" y="320"/>
                    <a:pt x="1335" y="333"/>
                  </a:cubicBezTo>
                  <a:cubicBezTo>
                    <a:pt x="1347" y="339"/>
                    <a:pt x="1361" y="342"/>
                    <a:pt x="1375" y="342"/>
                  </a:cubicBezTo>
                  <a:cubicBezTo>
                    <a:pt x="1436" y="342"/>
                    <a:pt x="1508" y="287"/>
                    <a:pt x="1535" y="233"/>
                  </a:cubicBezTo>
                  <a:cubicBezTo>
                    <a:pt x="1535" y="166"/>
                    <a:pt x="1502" y="66"/>
                    <a:pt x="1435" y="33"/>
                  </a:cubicBezTo>
                  <a:cubicBezTo>
                    <a:pt x="1326" y="11"/>
                    <a:pt x="1217" y="0"/>
                    <a:pt x="1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6" name="Google Shape;1413;p44">
              <a:extLst>
                <a:ext uri="{FF2B5EF4-FFF2-40B4-BE49-F238E27FC236}">
                  <a16:creationId xmlns:a16="http://schemas.microsoft.com/office/drawing/2014/main" id="{6D993E54-EC4D-4801-9D0F-C4257363229C}"/>
                </a:ext>
              </a:extLst>
            </p:cNvPr>
            <p:cNvSpPr/>
            <p:nvPr/>
          </p:nvSpPr>
          <p:spPr>
            <a:xfrm flipH="1">
              <a:off x="1749028" y="1839075"/>
              <a:ext cx="492875" cy="429900"/>
            </a:xfrm>
            <a:custGeom>
              <a:avLst/>
              <a:gdLst/>
              <a:ahLst/>
              <a:cxnLst/>
              <a:rect l="l" t="t" r="r" b="b"/>
              <a:pathLst>
                <a:path w="19715" h="17196" extrusionOk="0">
                  <a:moveTo>
                    <a:pt x="4470" y="0"/>
                  </a:moveTo>
                  <a:lnTo>
                    <a:pt x="0" y="1468"/>
                  </a:lnTo>
                  <a:cubicBezTo>
                    <a:pt x="0" y="1468"/>
                    <a:pt x="3269" y="11442"/>
                    <a:pt x="6705" y="14511"/>
                  </a:cubicBezTo>
                  <a:cubicBezTo>
                    <a:pt x="7937" y="15606"/>
                    <a:pt x="13303" y="17195"/>
                    <a:pt x="17253" y="17195"/>
                  </a:cubicBezTo>
                  <a:cubicBezTo>
                    <a:pt x="18116" y="17195"/>
                    <a:pt x="18911" y="17119"/>
                    <a:pt x="19581" y="16946"/>
                  </a:cubicBezTo>
                  <a:cubicBezTo>
                    <a:pt x="19714" y="16446"/>
                    <a:pt x="19314" y="15111"/>
                    <a:pt x="19014" y="14644"/>
                  </a:cubicBezTo>
                  <a:cubicBezTo>
                    <a:pt x="16412" y="14144"/>
                    <a:pt x="12209" y="11942"/>
                    <a:pt x="10107" y="11108"/>
                  </a:cubicBezTo>
                  <a:cubicBezTo>
                    <a:pt x="8573" y="10475"/>
                    <a:pt x="4470" y="0"/>
                    <a:pt x="4470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7" name="Google Shape;1414;p44">
              <a:extLst>
                <a:ext uri="{FF2B5EF4-FFF2-40B4-BE49-F238E27FC236}">
                  <a16:creationId xmlns:a16="http://schemas.microsoft.com/office/drawing/2014/main" id="{48F3FADA-5F88-4CAA-BED2-A9C058F21C10}"/>
                </a:ext>
              </a:extLst>
            </p:cNvPr>
            <p:cNvSpPr/>
            <p:nvPr/>
          </p:nvSpPr>
          <p:spPr>
            <a:xfrm flipH="1">
              <a:off x="2015053" y="1741750"/>
              <a:ext cx="293275" cy="366700"/>
            </a:xfrm>
            <a:custGeom>
              <a:avLst/>
              <a:gdLst/>
              <a:ahLst/>
              <a:cxnLst/>
              <a:rect l="l" t="t" r="r" b="b"/>
              <a:pathLst>
                <a:path w="11731" h="14668" extrusionOk="0">
                  <a:moveTo>
                    <a:pt x="4681" y="0"/>
                  </a:moveTo>
                  <a:cubicBezTo>
                    <a:pt x="1865" y="0"/>
                    <a:pt x="1" y="2343"/>
                    <a:pt x="1256" y="5895"/>
                  </a:cubicBezTo>
                  <a:cubicBezTo>
                    <a:pt x="2557" y="9664"/>
                    <a:pt x="5226" y="14668"/>
                    <a:pt x="5226" y="14668"/>
                  </a:cubicBezTo>
                  <a:lnTo>
                    <a:pt x="11730" y="11065"/>
                  </a:lnTo>
                  <a:cubicBezTo>
                    <a:pt x="11730" y="11065"/>
                    <a:pt x="8495" y="524"/>
                    <a:pt x="5459" y="57"/>
                  </a:cubicBezTo>
                  <a:cubicBezTo>
                    <a:pt x="5193" y="19"/>
                    <a:pt x="4934" y="0"/>
                    <a:pt x="46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8" name="Google Shape;1415;p44">
              <a:extLst>
                <a:ext uri="{FF2B5EF4-FFF2-40B4-BE49-F238E27FC236}">
                  <a16:creationId xmlns:a16="http://schemas.microsoft.com/office/drawing/2014/main" id="{951D50B2-1DE5-4AAE-BB4C-AA4323CE3C7E}"/>
                </a:ext>
              </a:extLst>
            </p:cNvPr>
            <p:cNvSpPr/>
            <p:nvPr/>
          </p:nvSpPr>
          <p:spPr>
            <a:xfrm flipH="1">
              <a:off x="1974203" y="1989175"/>
              <a:ext cx="231850" cy="155150"/>
            </a:xfrm>
            <a:custGeom>
              <a:avLst/>
              <a:gdLst/>
              <a:ahLst/>
              <a:cxnLst/>
              <a:rect l="l" t="t" r="r" b="b"/>
              <a:pathLst>
                <a:path w="9274" h="6206" extrusionOk="0">
                  <a:moveTo>
                    <a:pt x="7639" y="1"/>
                  </a:moveTo>
                  <a:lnTo>
                    <a:pt x="1" y="3203"/>
                  </a:lnTo>
                  <a:lnTo>
                    <a:pt x="1368" y="6205"/>
                  </a:lnTo>
                  <a:lnTo>
                    <a:pt x="9274" y="2869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9" name="Google Shape;1416;p44">
              <a:extLst>
                <a:ext uri="{FF2B5EF4-FFF2-40B4-BE49-F238E27FC236}">
                  <a16:creationId xmlns:a16="http://schemas.microsoft.com/office/drawing/2014/main" id="{6187476C-4B8D-4BF5-9336-56EE87E892A0}"/>
                </a:ext>
              </a:extLst>
            </p:cNvPr>
            <p:cNvSpPr/>
            <p:nvPr/>
          </p:nvSpPr>
          <p:spPr>
            <a:xfrm flipH="1">
              <a:off x="2090953" y="4381025"/>
              <a:ext cx="42550" cy="20950"/>
            </a:xfrm>
            <a:custGeom>
              <a:avLst/>
              <a:gdLst/>
              <a:ahLst/>
              <a:cxnLst/>
              <a:rect l="l" t="t" r="r" b="b"/>
              <a:pathLst>
                <a:path w="1702" h="838" extrusionOk="0">
                  <a:moveTo>
                    <a:pt x="334" y="162"/>
                  </a:moveTo>
                  <a:cubicBezTo>
                    <a:pt x="701" y="229"/>
                    <a:pt x="1068" y="362"/>
                    <a:pt x="1402" y="596"/>
                  </a:cubicBezTo>
                  <a:cubicBezTo>
                    <a:pt x="1191" y="635"/>
                    <a:pt x="996" y="654"/>
                    <a:pt x="827" y="654"/>
                  </a:cubicBezTo>
                  <a:cubicBezTo>
                    <a:pt x="567" y="654"/>
                    <a:pt x="369" y="610"/>
                    <a:pt x="268" y="529"/>
                  </a:cubicBezTo>
                  <a:cubicBezTo>
                    <a:pt x="201" y="462"/>
                    <a:pt x="134" y="362"/>
                    <a:pt x="167" y="262"/>
                  </a:cubicBezTo>
                  <a:cubicBezTo>
                    <a:pt x="167" y="195"/>
                    <a:pt x="201" y="162"/>
                    <a:pt x="234" y="162"/>
                  </a:cubicBezTo>
                  <a:close/>
                  <a:moveTo>
                    <a:pt x="286" y="1"/>
                  </a:moveTo>
                  <a:cubicBezTo>
                    <a:pt x="228" y="1"/>
                    <a:pt x="177" y="9"/>
                    <a:pt x="134" y="29"/>
                  </a:cubicBezTo>
                  <a:cubicBezTo>
                    <a:pt x="67" y="62"/>
                    <a:pt x="34" y="162"/>
                    <a:pt x="1" y="262"/>
                  </a:cubicBezTo>
                  <a:cubicBezTo>
                    <a:pt x="1" y="395"/>
                    <a:pt x="34" y="562"/>
                    <a:pt x="167" y="662"/>
                  </a:cubicBezTo>
                  <a:cubicBezTo>
                    <a:pt x="306" y="773"/>
                    <a:pt x="490" y="838"/>
                    <a:pt x="662" y="838"/>
                  </a:cubicBezTo>
                  <a:cubicBezTo>
                    <a:pt x="698" y="838"/>
                    <a:pt x="734" y="835"/>
                    <a:pt x="768" y="829"/>
                  </a:cubicBezTo>
                  <a:cubicBezTo>
                    <a:pt x="1068" y="829"/>
                    <a:pt x="1335" y="762"/>
                    <a:pt x="1635" y="696"/>
                  </a:cubicBezTo>
                  <a:cubicBezTo>
                    <a:pt x="1669" y="696"/>
                    <a:pt x="1669" y="662"/>
                    <a:pt x="1669" y="629"/>
                  </a:cubicBezTo>
                  <a:cubicBezTo>
                    <a:pt x="1702" y="596"/>
                    <a:pt x="1669" y="562"/>
                    <a:pt x="1669" y="562"/>
                  </a:cubicBezTo>
                  <a:cubicBezTo>
                    <a:pt x="1551" y="503"/>
                    <a:pt x="728" y="1"/>
                    <a:pt x="286" y="1"/>
                  </a:cubicBez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0" name="Google Shape;1417;p44">
              <a:extLst>
                <a:ext uri="{FF2B5EF4-FFF2-40B4-BE49-F238E27FC236}">
                  <a16:creationId xmlns:a16="http://schemas.microsoft.com/office/drawing/2014/main" id="{0041B5B0-72E0-4C33-B3B5-55C9070EDE9B}"/>
                </a:ext>
              </a:extLst>
            </p:cNvPr>
            <p:cNvSpPr/>
            <p:nvPr/>
          </p:nvSpPr>
          <p:spPr>
            <a:xfrm flipH="1">
              <a:off x="2091778" y="4362550"/>
              <a:ext cx="26700" cy="36725"/>
            </a:xfrm>
            <a:custGeom>
              <a:avLst/>
              <a:gdLst/>
              <a:ahLst/>
              <a:cxnLst/>
              <a:rect l="l" t="t" r="r" b="b"/>
              <a:pathLst>
                <a:path w="1068" h="1469" extrusionOk="0">
                  <a:moveTo>
                    <a:pt x="453" y="154"/>
                  </a:moveTo>
                  <a:cubicBezTo>
                    <a:pt x="500" y="154"/>
                    <a:pt x="543" y="185"/>
                    <a:pt x="567" y="234"/>
                  </a:cubicBezTo>
                  <a:cubicBezTo>
                    <a:pt x="801" y="501"/>
                    <a:pt x="901" y="868"/>
                    <a:pt x="934" y="1235"/>
                  </a:cubicBezTo>
                  <a:cubicBezTo>
                    <a:pt x="601" y="968"/>
                    <a:pt x="200" y="434"/>
                    <a:pt x="267" y="234"/>
                  </a:cubicBezTo>
                  <a:cubicBezTo>
                    <a:pt x="267" y="200"/>
                    <a:pt x="267" y="167"/>
                    <a:pt x="367" y="167"/>
                  </a:cubicBezTo>
                  <a:lnTo>
                    <a:pt x="400" y="167"/>
                  </a:lnTo>
                  <a:cubicBezTo>
                    <a:pt x="418" y="158"/>
                    <a:pt x="436" y="154"/>
                    <a:pt x="453" y="154"/>
                  </a:cubicBezTo>
                  <a:close/>
                  <a:moveTo>
                    <a:pt x="334" y="0"/>
                  </a:moveTo>
                  <a:cubicBezTo>
                    <a:pt x="234" y="0"/>
                    <a:pt x="100" y="100"/>
                    <a:pt x="100" y="200"/>
                  </a:cubicBezTo>
                  <a:cubicBezTo>
                    <a:pt x="0" y="567"/>
                    <a:pt x="634" y="1268"/>
                    <a:pt x="967" y="1468"/>
                  </a:cubicBezTo>
                  <a:lnTo>
                    <a:pt x="1001" y="1468"/>
                  </a:lnTo>
                  <a:cubicBezTo>
                    <a:pt x="1034" y="1468"/>
                    <a:pt x="1034" y="1468"/>
                    <a:pt x="1034" y="1435"/>
                  </a:cubicBezTo>
                  <a:cubicBezTo>
                    <a:pt x="1068" y="1435"/>
                    <a:pt x="1068" y="1401"/>
                    <a:pt x="1068" y="1368"/>
                  </a:cubicBezTo>
                  <a:cubicBezTo>
                    <a:pt x="1068" y="1335"/>
                    <a:pt x="1034" y="401"/>
                    <a:pt x="667" y="100"/>
                  </a:cubicBezTo>
                  <a:cubicBezTo>
                    <a:pt x="567" y="34"/>
                    <a:pt x="467" y="0"/>
                    <a:pt x="334" y="0"/>
                  </a:cubicBez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1" name="Google Shape;1418;p44">
              <a:extLst>
                <a:ext uri="{FF2B5EF4-FFF2-40B4-BE49-F238E27FC236}">
                  <a16:creationId xmlns:a16="http://schemas.microsoft.com/office/drawing/2014/main" id="{8549D13D-E93F-4C10-9668-554E57B47F96}"/>
                </a:ext>
              </a:extLst>
            </p:cNvPr>
            <p:cNvSpPr/>
            <p:nvPr/>
          </p:nvSpPr>
          <p:spPr>
            <a:xfrm flipH="1">
              <a:off x="2570453" y="4381275"/>
              <a:ext cx="50050" cy="20700"/>
            </a:xfrm>
            <a:custGeom>
              <a:avLst/>
              <a:gdLst/>
              <a:ahLst/>
              <a:cxnLst/>
              <a:rect l="l" t="t" r="r" b="b"/>
              <a:pathLst>
                <a:path w="2002" h="828" extrusionOk="0">
                  <a:moveTo>
                    <a:pt x="367" y="152"/>
                  </a:moveTo>
                  <a:cubicBezTo>
                    <a:pt x="834" y="219"/>
                    <a:pt x="1268" y="385"/>
                    <a:pt x="1668" y="586"/>
                  </a:cubicBezTo>
                  <a:cubicBezTo>
                    <a:pt x="1376" y="641"/>
                    <a:pt x="1112" y="668"/>
                    <a:pt x="890" y="668"/>
                  </a:cubicBezTo>
                  <a:cubicBezTo>
                    <a:pt x="580" y="668"/>
                    <a:pt x="350" y="616"/>
                    <a:pt x="234" y="519"/>
                  </a:cubicBezTo>
                  <a:cubicBezTo>
                    <a:pt x="167" y="452"/>
                    <a:pt x="134" y="352"/>
                    <a:pt x="167" y="252"/>
                  </a:cubicBezTo>
                  <a:cubicBezTo>
                    <a:pt x="167" y="219"/>
                    <a:pt x="167" y="185"/>
                    <a:pt x="200" y="185"/>
                  </a:cubicBezTo>
                  <a:cubicBezTo>
                    <a:pt x="267" y="152"/>
                    <a:pt x="300" y="152"/>
                    <a:pt x="367" y="152"/>
                  </a:cubicBezTo>
                  <a:close/>
                  <a:moveTo>
                    <a:pt x="372" y="1"/>
                  </a:moveTo>
                  <a:cubicBezTo>
                    <a:pt x="277" y="1"/>
                    <a:pt x="195" y="16"/>
                    <a:pt x="134" y="52"/>
                  </a:cubicBezTo>
                  <a:cubicBezTo>
                    <a:pt x="67" y="85"/>
                    <a:pt x="33" y="152"/>
                    <a:pt x="0" y="252"/>
                  </a:cubicBezTo>
                  <a:cubicBezTo>
                    <a:pt x="0" y="385"/>
                    <a:pt x="33" y="519"/>
                    <a:pt x="134" y="619"/>
                  </a:cubicBezTo>
                  <a:cubicBezTo>
                    <a:pt x="328" y="758"/>
                    <a:pt x="546" y="827"/>
                    <a:pt x="787" y="827"/>
                  </a:cubicBezTo>
                  <a:cubicBezTo>
                    <a:pt x="835" y="827"/>
                    <a:pt x="884" y="825"/>
                    <a:pt x="934" y="819"/>
                  </a:cubicBezTo>
                  <a:cubicBezTo>
                    <a:pt x="1268" y="819"/>
                    <a:pt x="1601" y="786"/>
                    <a:pt x="1935" y="686"/>
                  </a:cubicBezTo>
                  <a:cubicBezTo>
                    <a:pt x="1968" y="686"/>
                    <a:pt x="2002" y="686"/>
                    <a:pt x="2002" y="652"/>
                  </a:cubicBezTo>
                  <a:cubicBezTo>
                    <a:pt x="2002" y="619"/>
                    <a:pt x="2002" y="586"/>
                    <a:pt x="1968" y="552"/>
                  </a:cubicBezTo>
                  <a:cubicBezTo>
                    <a:pt x="1827" y="468"/>
                    <a:pt x="897" y="1"/>
                    <a:pt x="372" y="1"/>
                  </a:cubicBez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2" name="Google Shape;1419;p44">
              <a:extLst>
                <a:ext uri="{FF2B5EF4-FFF2-40B4-BE49-F238E27FC236}">
                  <a16:creationId xmlns:a16="http://schemas.microsoft.com/office/drawing/2014/main" id="{61FBD688-9D3D-4E35-AC47-605BB2F207BD}"/>
                </a:ext>
              </a:extLst>
            </p:cNvPr>
            <p:cNvSpPr/>
            <p:nvPr/>
          </p:nvSpPr>
          <p:spPr>
            <a:xfrm flipH="1">
              <a:off x="2570453" y="4362325"/>
              <a:ext cx="30875" cy="36950"/>
            </a:xfrm>
            <a:custGeom>
              <a:avLst/>
              <a:gdLst/>
              <a:ahLst/>
              <a:cxnLst/>
              <a:rect l="l" t="t" r="r" b="b"/>
              <a:pathLst>
                <a:path w="1235" h="1478" extrusionOk="0">
                  <a:moveTo>
                    <a:pt x="401" y="176"/>
                  </a:moveTo>
                  <a:cubicBezTo>
                    <a:pt x="501" y="176"/>
                    <a:pt x="567" y="209"/>
                    <a:pt x="634" y="243"/>
                  </a:cubicBezTo>
                  <a:cubicBezTo>
                    <a:pt x="901" y="543"/>
                    <a:pt x="1034" y="877"/>
                    <a:pt x="1068" y="1244"/>
                  </a:cubicBezTo>
                  <a:cubicBezTo>
                    <a:pt x="667" y="1010"/>
                    <a:pt x="167" y="476"/>
                    <a:pt x="200" y="243"/>
                  </a:cubicBezTo>
                  <a:cubicBezTo>
                    <a:pt x="200" y="243"/>
                    <a:pt x="234" y="176"/>
                    <a:pt x="367" y="176"/>
                  </a:cubicBezTo>
                  <a:close/>
                  <a:moveTo>
                    <a:pt x="420" y="1"/>
                  </a:moveTo>
                  <a:cubicBezTo>
                    <a:pt x="392" y="1"/>
                    <a:pt x="363" y="3"/>
                    <a:pt x="334" y="9"/>
                  </a:cubicBezTo>
                  <a:cubicBezTo>
                    <a:pt x="134" y="9"/>
                    <a:pt x="67" y="143"/>
                    <a:pt x="67" y="209"/>
                  </a:cubicBezTo>
                  <a:cubicBezTo>
                    <a:pt x="0" y="610"/>
                    <a:pt x="734" y="1277"/>
                    <a:pt x="1134" y="1477"/>
                  </a:cubicBezTo>
                  <a:lnTo>
                    <a:pt x="1168" y="1477"/>
                  </a:lnTo>
                  <a:cubicBezTo>
                    <a:pt x="1168" y="1477"/>
                    <a:pt x="1201" y="1444"/>
                    <a:pt x="1201" y="1444"/>
                  </a:cubicBezTo>
                  <a:cubicBezTo>
                    <a:pt x="1235" y="1444"/>
                    <a:pt x="1235" y="1410"/>
                    <a:pt x="1235" y="1377"/>
                  </a:cubicBezTo>
                  <a:cubicBezTo>
                    <a:pt x="1235" y="1344"/>
                    <a:pt x="1168" y="476"/>
                    <a:pt x="768" y="143"/>
                  </a:cubicBezTo>
                  <a:cubicBezTo>
                    <a:pt x="658" y="60"/>
                    <a:pt x="548" y="1"/>
                    <a:pt x="420" y="1"/>
                  </a:cubicBez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3" name="Google Shape;1420;p44">
              <a:extLst>
                <a:ext uri="{FF2B5EF4-FFF2-40B4-BE49-F238E27FC236}">
                  <a16:creationId xmlns:a16="http://schemas.microsoft.com/office/drawing/2014/main" id="{6BD633D3-9B00-4F2A-9FA6-1B6C74636208}"/>
                </a:ext>
              </a:extLst>
            </p:cNvPr>
            <p:cNvSpPr/>
            <p:nvPr/>
          </p:nvSpPr>
          <p:spPr>
            <a:xfrm flipH="1">
              <a:off x="1682328" y="2184325"/>
              <a:ext cx="119275" cy="83425"/>
            </a:xfrm>
            <a:custGeom>
              <a:avLst/>
              <a:gdLst/>
              <a:ahLst/>
              <a:cxnLst/>
              <a:rect l="l" t="t" r="r" b="b"/>
              <a:pathLst>
                <a:path w="4771" h="3337" extrusionOk="0">
                  <a:moveTo>
                    <a:pt x="3129" y="0"/>
                  </a:moveTo>
                  <a:cubicBezTo>
                    <a:pt x="2970" y="0"/>
                    <a:pt x="421" y="32"/>
                    <a:pt x="1" y="2035"/>
                  </a:cubicBezTo>
                  <a:lnTo>
                    <a:pt x="1702" y="3203"/>
                  </a:lnTo>
                  <a:lnTo>
                    <a:pt x="4771" y="3336"/>
                  </a:lnTo>
                  <a:lnTo>
                    <a:pt x="3136" y="0"/>
                  </a:lnTo>
                  <a:cubicBezTo>
                    <a:pt x="3136" y="0"/>
                    <a:pt x="3134" y="0"/>
                    <a:pt x="312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4" name="Google Shape;1421;p44">
              <a:extLst>
                <a:ext uri="{FF2B5EF4-FFF2-40B4-BE49-F238E27FC236}">
                  <a16:creationId xmlns:a16="http://schemas.microsoft.com/office/drawing/2014/main" id="{9F1D2E0B-977B-4162-B2BB-521F675FBF9A}"/>
                </a:ext>
              </a:extLst>
            </p:cNvPr>
            <p:cNvSpPr/>
            <p:nvPr/>
          </p:nvSpPr>
          <p:spPr>
            <a:xfrm flipH="1">
              <a:off x="1620603" y="2154300"/>
              <a:ext cx="102600" cy="113450"/>
            </a:xfrm>
            <a:custGeom>
              <a:avLst/>
              <a:gdLst/>
              <a:ahLst/>
              <a:cxnLst/>
              <a:rect l="l" t="t" r="r" b="b"/>
              <a:pathLst>
                <a:path w="4104" h="4538" extrusionOk="0">
                  <a:moveTo>
                    <a:pt x="2469" y="0"/>
                  </a:moveTo>
                  <a:lnTo>
                    <a:pt x="0" y="1201"/>
                  </a:lnTo>
                  <a:lnTo>
                    <a:pt x="1635" y="4537"/>
                  </a:lnTo>
                  <a:lnTo>
                    <a:pt x="4103" y="29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5" name="Google Shape;1422;p44">
              <a:extLst>
                <a:ext uri="{FF2B5EF4-FFF2-40B4-BE49-F238E27FC236}">
                  <a16:creationId xmlns:a16="http://schemas.microsoft.com/office/drawing/2014/main" id="{5CA48291-D62A-4CA2-8718-2D32E4EA7820}"/>
                </a:ext>
              </a:extLst>
            </p:cNvPr>
            <p:cNvSpPr/>
            <p:nvPr/>
          </p:nvSpPr>
          <p:spPr>
            <a:xfrm flipH="1">
              <a:off x="1460503" y="1820725"/>
              <a:ext cx="453675" cy="140125"/>
            </a:xfrm>
            <a:custGeom>
              <a:avLst/>
              <a:gdLst/>
              <a:ahLst/>
              <a:cxnLst/>
              <a:rect l="l" t="t" r="r" b="b"/>
              <a:pathLst>
                <a:path w="18147" h="5605" extrusionOk="0">
                  <a:moveTo>
                    <a:pt x="17880" y="1"/>
                  </a:moveTo>
                  <a:lnTo>
                    <a:pt x="1" y="1101"/>
                  </a:lnTo>
                  <a:lnTo>
                    <a:pt x="267" y="5605"/>
                  </a:lnTo>
                  <a:lnTo>
                    <a:pt x="18147" y="4470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6" name="Google Shape;1423;p44">
              <a:extLst>
                <a:ext uri="{FF2B5EF4-FFF2-40B4-BE49-F238E27FC236}">
                  <a16:creationId xmlns:a16="http://schemas.microsoft.com/office/drawing/2014/main" id="{FD6363A1-970D-4777-AB13-EC4A527D43BD}"/>
                </a:ext>
              </a:extLst>
            </p:cNvPr>
            <p:cNvSpPr/>
            <p:nvPr/>
          </p:nvSpPr>
          <p:spPr>
            <a:xfrm flipH="1">
              <a:off x="1451328" y="1965000"/>
              <a:ext cx="453675" cy="140950"/>
            </a:xfrm>
            <a:custGeom>
              <a:avLst/>
              <a:gdLst/>
              <a:ahLst/>
              <a:cxnLst/>
              <a:rect l="l" t="t" r="r" b="b"/>
              <a:pathLst>
                <a:path w="18147" h="5638" extrusionOk="0">
                  <a:moveTo>
                    <a:pt x="17880" y="0"/>
                  </a:moveTo>
                  <a:lnTo>
                    <a:pt x="1" y="1135"/>
                  </a:lnTo>
                  <a:lnTo>
                    <a:pt x="267" y="5638"/>
                  </a:lnTo>
                  <a:lnTo>
                    <a:pt x="18147" y="4504"/>
                  </a:lnTo>
                  <a:lnTo>
                    <a:pt x="17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7" name="Google Shape;1424;p44">
              <a:extLst>
                <a:ext uri="{FF2B5EF4-FFF2-40B4-BE49-F238E27FC236}">
                  <a16:creationId xmlns:a16="http://schemas.microsoft.com/office/drawing/2014/main" id="{FC23E122-F51D-41B3-BA1E-ADFFEE229E20}"/>
                </a:ext>
              </a:extLst>
            </p:cNvPr>
            <p:cNvSpPr/>
            <p:nvPr/>
          </p:nvSpPr>
          <p:spPr>
            <a:xfrm flipH="1">
              <a:off x="1451328" y="1965000"/>
              <a:ext cx="453675" cy="140950"/>
            </a:xfrm>
            <a:custGeom>
              <a:avLst/>
              <a:gdLst/>
              <a:ahLst/>
              <a:cxnLst/>
              <a:rect l="l" t="t" r="r" b="b"/>
              <a:pathLst>
                <a:path w="18147" h="5638" extrusionOk="0">
                  <a:moveTo>
                    <a:pt x="17880" y="0"/>
                  </a:moveTo>
                  <a:lnTo>
                    <a:pt x="1" y="1135"/>
                  </a:lnTo>
                  <a:lnTo>
                    <a:pt x="267" y="5638"/>
                  </a:lnTo>
                  <a:lnTo>
                    <a:pt x="18147" y="4504"/>
                  </a:lnTo>
                  <a:lnTo>
                    <a:pt x="1788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8" name="Google Shape;1425;p44">
              <a:extLst>
                <a:ext uri="{FF2B5EF4-FFF2-40B4-BE49-F238E27FC236}">
                  <a16:creationId xmlns:a16="http://schemas.microsoft.com/office/drawing/2014/main" id="{19616165-682B-4564-A753-F58566DB403F}"/>
                </a:ext>
              </a:extLst>
            </p:cNvPr>
            <p:cNvSpPr/>
            <p:nvPr/>
          </p:nvSpPr>
          <p:spPr>
            <a:xfrm flipH="1">
              <a:off x="1630603" y="2294950"/>
              <a:ext cx="2483475" cy="1559950"/>
            </a:xfrm>
            <a:custGeom>
              <a:avLst/>
              <a:gdLst/>
              <a:ahLst/>
              <a:cxnLst/>
              <a:rect l="l" t="t" r="r" b="b"/>
              <a:pathLst>
                <a:path w="99339" h="62398" extrusionOk="0">
                  <a:moveTo>
                    <a:pt x="8094" y="0"/>
                  </a:moveTo>
                  <a:cubicBezTo>
                    <a:pt x="5957" y="0"/>
                    <a:pt x="4129" y="1618"/>
                    <a:pt x="3970" y="3781"/>
                  </a:cubicBezTo>
                  <a:lnTo>
                    <a:pt x="167" y="50948"/>
                  </a:lnTo>
                  <a:cubicBezTo>
                    <a:pt x="0" y="53217"/>
                    <a:pt x="1702" y="55218"/>
                    <a:pt x="3970" y="55418"/>
                  </a:cubicBezTo>
                  <a:lnTo>
                    <a:pt x="90932" y="62390"/>
                  </a:lnTo>
                  <a:cubicBezTo>
                    <a:pt x="91017" y="62395"/>
                    <a:pt x="91102" y="62397"/>
                    <a:pt x="91186" y="62397"/>
                  </a:cubicBezTo>
                  <a:cubicBezTo>
                    <a:pt x="93346" y="62397"/>
                    <a:pt x="95177" y="60770"/>
                    <a:pt x="95402" y="58587"/>
                  </a:cubicBezTo>
                  <a:lnTo>
                    <a:pt x="99171" y="11420"/>
                  </a:lnTo>
                  <a:cubicBezTo>
                    <a:pt x="99338" y="9152"/>
                    <a:pt x="97637" y="7184"/>
                    <a:pt x="95369" y="6983"/>
                  </a:cubicBezTo>
                  <a:lnTo>
                    <a:pt x="8406" y="12"/>
                  </a:lnTo>
                  <a:cubicBezTo>
                    <a:pt x="8302" y="4"/>
                    <a:pt x="8198" y="0"/>
                    <a:pt x="8094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9" name="Google Shape;1426;p44">
              <a:extLst>
                <a:ext uri="{FF2B5EF4-FFF2-40B4-BE49-F238E27FC236}">
                  <a16:creationId xmlns:a16="http://schemas.microsoft.com/office/drawing/2014/main" id="{DF4A3CC9-CE74-4C71-B647-EF34C2EABB3E}"/>
                </a:ext>
              </a:extLst>
            </p:cNvPr>
            <p:cNvSpPr/>
            <p:nvPr/>
          </p:nvSpPr>
          <p:spPr>
            <a:xfrm flipH="1">
              <a:off x="1630603" y="2294950"/>
              <a:ext cx="2483475" cy="1559950"/>
            </a:xfrm>
            <a:custGeom>
              <a:avLst/>
              <a:gdLst/>
              <a:ahLst/>
              <a:cxnLst/>
              <a:rect l="l" t="t" r="r" b="b"/>
              <a:pathLst>
                <a:path w="99339" h="62398" extrusionOk="0">
                  <a:moveTo>
                    <a:pt x="8094" y="0"/>
                  </a:moveTo>
                  <a:cubicBezTo>
                    <a:pt x="5957" y="0"/>
                    <a:pt x="4129" y="1618"/>
                    <a:pt x="3970" y="3781"/>
                  </a:cubicBezTo>
                  <a:lnTo>
                    <a:pt x="167" y="50948"/>
                  </a:lnTo>
                  <a:cubicBezTo>
                    <a:pt x="0" y="53217"/>
                    <a:pt x="1702" y="55218"/>
                    <a:pt x="3970" y="55418"/>
                  </a:cubicBezTo>
                  <a:lnTo>
                    <a:pt x="90932" y="62390"/>
                  </a:lnTo>
                  <a:cubicBezTo>
                    <a:pt x="91017" y="62395"/>
                    <a:pt x="91102" y="62397"/>
                    <a:pt x="91186" y="62397"/>
                  </a:cubicBezTo>
                  <a:cubicBezTo>
                    <a:pt x="93346" y="62397"/>
                    <a:pt x="95177" y="60770"/>
                    <a:pt x="95402" y="58587"/>
                  </a:cubicBezTo>
                  <a:lnTo>
                    <a:pt x="99171" y="11420"/>
                  </a:lnTo>
                  <a:cubicBezTo>
                    <a:pt x="99338" y="9152"/>
                    <a:pt x="97637" y="7184"/>
                    <a:pt x="95369" y="6983"/>
                  </a:cubicBezTo>
                  <a:lnTo>
                    <a:pt x="8406" y="12"/>
                  </a:lnTo>
                  <a:cubicBezTo>
                    <a:pt x="8302" y="4"/>
                    <a:pt x="8198" y="0"/>
                    <a:pt x="8094" y="0"/>
                  </a:cubicBezTo>
                  <a:close/>
                </a:path>
              </a:pathLst>
            </a:custGeom>
            <a:solidFill>
              <a:srgbClr val="007F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0" name="Google Shape;1427;p44">
              <a:extLst>
                <a:ext uri="{FF2B5EF4-FFF2-40B4-BE49-F238E27FC236}">
                  <a16:creationId xmlns:a16="http://schemas.microsoft.com/office/drawing/2014/main" id="{4F2B0CFD-D65A-466D-B194-680074FC5F55}"/>
                </a:ext>
              </a:extLst>
            </p:cNvPr>
            <p:cNvSpPr/>
            <p:nvPr/>
          </p:nvSpPr>
          <p:spPr>
            <a:xfrm flipH="1">
              <a:off x="1669803" y="2291625"/>
              <a:ext cx="2482625" cy="1560025"/>
            </a:xfrm>
            <a:custGeom>
              <a:avLst/>
              <a:gdLst/>
              <a:ahLst/>
              <a:cxnLst/>
              <a:rect l="l" t="t" r="r" b="b"/>
              <a:pathLst>
                <a:path w="99305" h="62401" extrusionOk="0">
                  <a:moveTo>
                    <a:pt x="8066" y="0"/>
                  </a:moveTo>
                  <a:cubicBezTo>
                    <a:pt x="5929" y="0"/>
                    <a:pt x="4127" y="1649"/>
                    <a:pt x="3936" y="3814"/>
                  </a:cubicBezTo>
                  <a:lnTo>
                    <a:pt x="167" y="50981"/>
                  </a:lnTo>
                  <a:cubicBezTo>
                    <a:pt x="0" y="53250"/>
                    <a:pt x="1701" y="55218"/>
                    <a:pt x="3936" y="55418"/>
                  </a:cubicBezTo>
                  <a:lnTo>
                    <a:pt x="90932" y="62389"/>
                  </a:lnTo>
                  <a:cubicBezTo>
                    <a:pt x="91035" y="62397"/>
                    <a:pt x="91137" y="62401"/>
                    <a:pt x="91238" y="62401"/>
                  </a:cubicBezTo>
                  <a:cubicBezTo>
                    <a:pt x="93375" y="62401"/>
                    <a:pt x="95177" y="60752"/>
                    <a:pt x="95368" y="58587"/>
                  </a:cubicBezTo>
                  <a:lnTo>
                    <a:pt x="99171" y="11420"/>
                  </a:lnTo>
                  <a:cubicBezTo>
                    <a:pt x="99304" y="9151"/>
                    <a:pt x="97636" y="7183"/>
                    <a:pt x="95368" y="6983"/>
                  </a:cubicBezTo>
                  <a:lnTo>
                    <a:pt x="8373" y="11"/>
                  </a:lnTo>
                  <a:cubicBezTo>
                    <a:pt x="8270" y="4"/>
                    <a:pt x="8168" y="0"/>
                    <a:pt x="8066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1" name="Google Shape;1428;p44">
              <a:extLst>
                <a:ext uri="{FF2B5EF4-FFF2-40B4-BE49-F238E27FC236}">
                  <a16:creationId xmlns:a16="http://schemas.microsoft.com/office/drawing/2014/main" id="{41A0D5A6-A863-4309-9C90-A731CACE0907}"/>
                </a:ext>
              </a:extLst>
            </p:cNvPr>
            <p:cNvSpPr/>
            <p:nvPr/>
          </p:nvSpPr>
          <p:spPr>
            <a:xfrm flipH="1">
              <a:off x="1693153" y="2476125"/>
              <a:ext cx="2438450" cy="1231050"/>
            </a:xfrm>
            <a:custGeom>
              <a:avLst/>
              <a:gdLst/>
              <a:ahLst/>
              <a:cxnLst/>
              <a:rect l="l" t="t" r="r" b="b"/>
              <a:pathLst>
                <a:path w="97538" h="49242" extrusionOk="0">
                  <a:moveTo>
                    <a:pt x="3942" y="1"/>
                  </a:moveTo>
                  <a:cubicBezTo>
                    <a:pt x="3600" y="1"/>
                    <a:pt x="3301" y="259"/>
                    <a:pt x="3270" y="637"/>
                  </a:cubicBezTo>
                  <a:lnTo>
                    <a:pt x="34" y="41066"/>
                  </a:lnTo>
                  <a:cubicBezTo>
                    <a:pt x="1" y="41433"/>
                    <a:pt x="301" y="41767"/>
                    <a:pt x="668" y="41800"/>
                  </a:cubicBezTo>
                  <a:lnTo>
                    <a:pt x="93501" y="49239"/>
                  </a:lnTo>
                  <a:cubicBezTo>
                    <a:pt x="93522" y="49240"/>
                    <a:pt x="93543" y="49241"/>
                    <a:pt x="93563" y="49241"/>
                  </a:cubicBezTo>
                  <a:cubicBezTo>
                    <a:pt x="93905" y="49241"/>
                    <a:pt x="94203" y="48984"/>
                    <a:pt x="94235" y="48638"/>
                  </a:cubicBezTo>
                  <a:lnTo>
                    <a:pt x="97504" y="8209"/>
                  </a:lnTo>
                  <a:cubicBezTo>
                    <a:pt x="97537" y="7809"/>
                    <a:pt x="97237" y="7442"/>
                    <a:pt x="96870" y="7442"/>
                  </a:cubicBezTo>
                  <a:lnTo>
                    <a:pt x="4004" y="3"/>
                  </a:lnTo>
                  <a:cubicBezTo>
                    <a:pt x="3983" y="1"/>
                    <a:pt x="3962" y="1"/>
                    <a:pt x="3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2" name="Google Shape;1429;p44">
              <a:extLst>
                <a:ext uri="{FF2B5EF4-FFF2-40B4-BE49-F238E27FC236}">
                  <a16:creationId xmlns:a16="http://schemas.microsoft.com/office/drawing/2014/main" id="{6C73C47F-ABB3-4792-A632-19CA7C668A09}"/>
                </a:ext>
              </a:extLst>
            </p:cNvPr>
            <p:cNvSpPr/>
            <p:nvPr/>
          </p:nvSpPr>
          <p:spPr>
            <a:xfrm flipH="1">
              <a:off x="3842203" y="2331925"/>
              <a:ext cx="140950" cy="117600"/>
            </a:xfrm>
            <a:custGeom>
              <a:avLst/>
              <a:gdLst/>
              <a:ahLst/>
              <a:cxnLst/>
              <a:rect l="l" t="t" r="r" b="b"/>
              <a:pathLst>
                <a:path w="5638" h="4704" extrusionOk="0">
                  <a:moveTo>
                    <a:pt x="3503" y="301"/>
                  </a:moveTo>
                  <a:cubicBezTo>
                    <a:pt x="4604" y="334"/>
                    <a:pt x="5504" y="1268"/>
                    <a:pt x="5471" y="2402"/>
                  </a:cubicBezTo>
                  <a:cubicBezTo>
                    <a:pt x="5471" y="3503"/>
                    <a:pt x="4537" y="4404"/>
                    <a:pt x="3403" y="4404"/>
                  </a:cubicBezTo>
                  <a:cubicBezTo>
                    <a:pt x="768" y="4404"/>
                    <a:pt x="601" y="401"/>
                    <a:pt x="3336" y="301"/>
                  </a:cubicBezTo>
                  <a:close/>
                  <a:moveTo>
                    <a:pt x="3236" y="1"/>
                  </a:moveTo>
                  <a:cubicBezTo>
                    <a:pt x="201" y="1"/>
                    <a:pt x="1" y="4570"/>
                    <a:pt x="3136" y="4704"/>
                  </a:cubicBezTo>
                  <a:lnTo>
                    <a:pt x="3336" y="4704"/>
                  </a:lnTo>
                  <a:cubicBezTo>
                    <a:pt x="4637" y="4671"/>
                    <a:pt x="5638" y="3570"/>
                    <a:pt x="5605" y="2302"/>
                  </a:cubicBezTo>
                  <a:cubicBezTo>
                    <a:pt x="5571" y="1001"/>
                    <a:pt x="4537" y="1"/>
                    <a:pt x="32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3" name="Google Shape;1430;p44">
              <a:extLst>
                <a:ext uri="{FF2B5EF4-FFF2-40B4-BE49-F238E27FC236}">
                  <a16:creationId xmlns:a16="http://schemas.microsoft.com/office/drawing/2014/main" id="{AC80567D-C0D6-4BA5-8F15-4CC8E74823C5}"/>
                </a:ext>
              </a:extLst>
            </p:cNvPr>
            <p:cNvSpPr/>
            <p:nvPr/>
          </p:nvSpPr>
          <p:spPr>
            <a:xfrm flipH="1">
              <a:off x="3667903" y="2338600"/>
              <a:ext cx="126775" cy="125100"/>
            </a:xfrm>
            <a:custGeom>
              <a:avLst/>
              <a:gdLst/>
              <a:ahLst/>
              <a:cxnLst/>
              <a:rect l="l" t="t" r="r" b="b"/>
              <a:pathLst>
                <a:path w="5071" h="5004" extrusionOk="0">
                  <a:moveTo>
                    <a:pt x="2802" y="567"/>
                  </a:moveTo>
                  <a:cubicBezTo>
                    <a:pt x="3903" y="668"/>
                    <a:pt x="4770" y="1635"/>
                    <a:pt x="4670" y="2769"/>
                  </a:cubicBezTo>
                  <a:cubicBezTo>
                    <a:pt x="4637" y="3303"/>
                    <a:pt x="4370" y="3803"/>
                    <a:pt x="3970" y="4170"/>
                  </a:cubicBezTo>
                  <a:cubicBezTo>
                    <a:pt x="3575" y="4493"/>
                    <a:pt x="3108" y="4644"/>
                    <a:pt x="2649" y="4644"/>
                  </a:cubicBezTo>
                  <a:cubicBezTo>
                    <a:pt x="1828" y="4644"/>
                    <a:pt x="1034" y="4159"/>
                    <a:pt x="734" y="3303"/>
                  </a:cubicBezTo>
                  <a:cubicBezTo>
                    <a:pt x="234" y="1968"/>
                    <a:pt x="1201" y="567"/>
                    <a:pt x="2635" y="567"/>
                  </a:cubicBezTo>
                  <a:close/>
                  <a:moveTo>
                    <a:pt x="2535" y="0"/>
                  </a:moveTo>
                  <a:cubicBezTo>
                    <a:pt x="1168" y="0"/>
                    <a:pt x="67" y="1068"/>
                    <a:pt x="34" y="2435"/>
                  </a:cubicBezTo>
                  <a:cubicBezTo>
                    <a:pt x="0" y="3803"/>
                    <a:pt x="1068" y="4937"/>
                    <a:pt x="2435" y="5004"/>
                  </a:cubicBezTo>
                  <a:lnTo>
                    <a:pt x="2635" y="5004"/>
                  </a:lnTo>
                  <a:cubicBezTo>
                    <a:pt x="4003" y="4937"/>
                    <a:pt x="5071" y="3803"/>
                    <a:pt x="5037" y="2435"/>
                  </a:cubicBezTo>
                  <a:cubicBezTo>
                    <a:pt x="5004" y="1068"/>
                    <a:pt x="3903" y="0"/>
                    <a:pt x="2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4" name="Google Shape;1431;p44">
              <a:extLst>
                <a:ext uri="{FF2B5EF4-FFF2-40B4-BE49-F238E27FC236}">
                  <a16:creationId xmlns:a16="http://schemas.microsoft.com/office/drawing/2014/main" id="{366D3AA0-D064-4172-9C8C-5AB31B0F1D7F}"/>
                </a:ext>
              </a:extLst>
            </p:cNvPr>
            <p:cNvSpPr/>
            <p:nvPr/>
          </p:nvSpPr>
          <p:spPr>
            <a:xfrm flipH="1">
              <a:off x="3486928" y="2359450"/>
              <a:ext cx="154325" cy="117600"/>
            </a:xfrm>
            <a:custGeom>
              <a:avLst/>
              <a:gdLst/>
              <a:ahLst/>
              <a:cxnLst/>
              <a:rect l="l" t="t" r="r" b="b"/>
              <a:pathLst>
                <a:path w="6173" h="4704" extrusionOk="0">
                  <a:moveTo>
                    <a:pt x="3470" y="301"/>
                  </a:moveTo>
                  <a:cubicBezTo>
                    <a:pt x="6172" y="401"/>
                    <a:pt x="5972" y="4303"/>
                    <a:pt x="3403" y="4303"/>
                  </a:cubicBezTo>
                  <a:cubicBezTo>
                    <a:pt x="835" y="4303"/>
                    <a:pt x="635" y="401"/>
                    <a:pt x="3337" y="301"/>
                  </a:cubicBezTo>
                  <a:close/>
                  <a:moveTo>
                    <a:pt x="3237" y="0"/>
                  </a:moveTo>
                  <a:cubicBezTo>
                    <a:pt x="201" y="0"/>
                    <a:pt x="1" y="4570"/>
                    <a:pt x="3137" y="4704"/>
                  </a:cubicBezTo>
                  <a:lnTo>
                    <a:pt x="3337" y="4704"/>
                  </a:lnTo>
                  <a:cubicBezTo>
                    <a:pt x="4604" y="4637"/>
                    <a:pt x="5605" y="3570"/>
                    <a:pt x="5572" y="2302"/>
                  </a:cubicBezTo>
                  <a:cubicBezTo>
                    <a:pt x="5538" y="1034"/>
                    <a:pt x="4504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5" name="Google Shape;1432;p44">
              <a:extLst>
                <a:ext uri="{FF2B5EF4-FFF2-40B4-BE49-F238E27FC236}">
                  <a16:creationId xmlns:a16="http://schemas.microsoft.com/office/drawing/2014/main" id="{0C717770-2408-47BD-8633-DB77C021C8BE}"/>
                </a:ext>
              </a:extLst>
            </p:cNvPr>
            <p:cNvSpPr/>
            <p:nvPr/>
          </p:nvSpPr>
          <p:spPr>
            <a:xfrm flipH="1">
              <a:off x="3229253" y="2679675"/>
              <a:ext cx="455350" cy="147625"/>
            </a:xfrm>
            <a:custGeom>
              <a:avLst/>
              <a:gdLst/>
              <a:ahLst/>
              <a:cxnLst/>
              <a:rect l="l" t="t" r="r" b="b"/>
              <a:pathLst>
                <a:path w="18214" h="5905" extrusionOk="0">
                  <a:moveTo>
                    <a:pt x="367" y="0"/>
                  </a:moveTo>
                  <a:lnTo>
                    <a:pt x="0" y="4470"/>
                  </a:lnTo>
                  <a:lnTo>
                    <a:pt x="17880" y="5905"/>
                  </a:lnTo>
                  <a:lnTo>
                    <a:pt x="18213" y="1435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6" name="Google Shape;1433;p44">
              <a:extLst>
                <a:ext uri="{FF2B5EF4-FFF2-40B4-BE49-F238E27FC236}">
                  <a16:creationId xmlns:a16="http://schemas.microsoft.com/office/drawing/2014/main" id="{FCF7DC7B-EA79-4227-98F1-C671800EC8FF}"/>
                </a:ext>
              </a:extLst>
            </p:cNvPr>
            <p:cNvSpPr/>
            <p:nvPr/>
          </p:nvSpPr>
          <p:spPr>
            <a:xfrm flipH="1">
              <a:off x="2243553" y="2904000"/>
              <a:ext cx="455350" cy="148475"/>
            </a:xfrm>
            <a:custGeom>
              <a:avLst/>
              <a:gdLst/>
              <a:ahLst/>
              <a:cxnLst/>
              <a:rect l="l" t="t" r="r" b="b"/>
              <a:pathLst>
                <a:path w="18214" h="5939" extrusionOk="0">
                  <a:moveTo>
                    <a:pt x="367" y="1"/>
                  </a:moveTo>
                  <a:lnTo>
                    <a:pt x="1" y="4504"/>
                  </a:lnTo>
                  <a:lnTo>
                    <a:pt x="17880" y="5938"/>
                  </a:lnTo>
                  <a:lnTo>
                    <a:pt x="18214" y="143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7" name="Google Shape;1434;p44">
              <a:extLst>
                <a:ext uri="{FF2B5EF4-FFF2-40B4-BE49-F238E27FC236}">
                  <a16:creationId xmlns:a16="http://schemas.microsoft.com/office/drawing/2014/main" id="{8C6A746C-88DB-42CE-8267-C714ED46219C}"/>
                </a:ext>
              </a:extLst>
            </p:cNvPr>
            <p:cNvSpPr/>
            <p:nvPr/>
          </p:nvSpPr>
          <p:spPr>
            <a:xfrm flipH="1">
              <a:off x="2753078" y="3009075"/>
              <a:ext cx="456200" cy="147625"/>
            </a:xfrm>
            <a:custGeom>
              <a:avLst/>
              <a:gdLst/>
              <a:ahLst/>
              <a:cxnLst/>
              <a:rect l="l" t="t" r="r" b="b"/>
              <a:pathLst>
                <a:path w="18248" h="5905" extrusionOk="0">
                  <a:moveTo>
                    <a:pt x="368" y="1"/>
                  </a:moveTo>
                  <a:lnTo>
                    <a:pt x="1" y="4504"/>
                  </a:lnTo>
                  <a:lnTo>
                    <a:pt x="17880" y="5905"/>
                  </a:lnTo>
                  <a:lnTo>
                    <a:pt x="18247" y="1435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8" name="Google Shape;1435;p44">
              <a:extLst>
                <a:ext uri="{FF2B5EF4-FFF2-40B4-BE49-F238E27FC236}">
                  <a16:creationId xmlns:a16="http://schemas.microsoft.com/office/drawing/2014/main" id="{F7A087DD-B7A7-4514-B782-0F33CD957010}"/>
                </a:ext>
              </a:extLst>
            </p:cNvPr>
            <p:cNvSpPr/>
            <p:nvPr/>
          </p:nvSpPr>
          <p:spPr>
            <a:xfrm flipH="1">
              <a:off x="3275128" y="3259250"/>
              <a:ext cx="456175" cy="147625"/>
            </a:xfrm>
            <a:custGeom>
              <a:avLst/>
              <a:gdLst/>
              <a:ahLst/>
              <a:cxnLst/>
              <a:rect l="l" t="t" r="r" b="b"/>
              <a:pathLst>
                <a:path w="18247" h="5905" extrusionOk="0">
                  <a:moveTo>
                    <a:pt x="367" y="1"/>
                  </a:moveTo>
                  <a:lnTo>
                    <a:pt x="0" y="4471"/>
                  </a:lnTo>
                  <a:lnTo>
                    <a:pt x="17880" y="5905"/>
                  </a:lnTo>
                  <a:lnTo>
                    <a:pt x="18247" y="143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9" name="Google Shape;1436;p44">
              <a:extLst>
                <a:ext uri="{FF2B5EF4-FFF2-40B4-BE49-F238E27FC236}">
                  <a16:creationId xmlns:a16="http://schemas.microsoft.com/office/drawing/2014/main" id="{125E804E-88F1-48B6-AF2D-7BDE28B2B6D2}"/>
                </a:ext>
              </a:extLst>
            </p:cNvPr>
            <p:cNvSpPr/>
            <p:nvPr/>
          </p:nvSpPr>
          <p:spPr>
            <a:xfrm flipH="1">
              <a:off x="1756528" y="3089125"/>
              <a:ext cx="455350" cy="147650"/>
            </a:xfrm>
            <a:custGeom>
              <a:avLst/>
              <a:gdLst/>
              <a:ahLst/>
              <a:cxnLst/>
              <a:rect l="l" t="t" r="r" b="b"/>
              <a:pathLst>
                <a:path w="18214" h="5906" extrusionOk="0">
                  <a:moveTo>
                    <a:pt x="367" y="1"/>
                  </a:moveTo>
                  <a:lnTo>
                    <a:pt x="0" y="4471"/>
                  </a:lnTo>
                  <a:lnTo>
                    <a:pt x="17880" y="5905"/>
                  </a:lnTo>
                  <a:lnTo>
                    <a:pt x="18213" y="143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0" name="Google Shape;1437;p44">
              <a:extLst>
                <a:ext uri="{FF2B5EF4-FFF2-40B4-BE49-F238E27FC236}">
                  <a16:creationId xmlns:a16="http://schemas.microsoft.com/office/drawing/2014/main" id="{D3805782-7E6D-40D8-8FFE-4D75BD257B71}"/>
                </a:ext>
              </a:extLst>
            </p:cNvPr>
            <p:cNvSpPr/>
            <p:nvPr/>
          </p:nvSpPr>
          <p:spPr>
            <a:xfrm flipH="1">
              <a:off x="1768203" y="3234250"/>
              <a:ext cx="455350" cy="147625"/>
            </a:xfrm>
            <a:custGeom>
              <a:avLst/>
              <a:gdLst/>
              <a:ahLst/>
              <a:cxnLst/>
              <a:rect l="l" t="t" r="r" b="b"/>
              <a:pathLst>
                <a:path w="18214" h="5905" extrusionOk="0">
                  <a:moveTo>
                    <a:pt x="367" y="0"/>
                  </a:moveTo>
                  <a:lnTo>
                    <a:pt x="0" y="4470"/>
                  </a:lnTo>
                  <a:lnTo>
                    <a:pt x="17880" y="5904"/>
                  </a:lnTo>
                  <a:lnTo>
                    <a:pt x="18213" y="140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1" name="Google Shape;1438;p44">
              <a:extLst>
                <a:ext uri="{FF2B5EF4-FFF2-40B4-BE49-F238E27FC236}">
                  <a16:creationId xmlns:a16="http://schemas.microsoft.com/office/drawing/2014/main" id="{BD9A5B96-6121-493E-B8CF-86361AB24316}"/>
                </a:ext>
              </a:extLst>
            </p:cNvPr>
            <p:cNvSpPr/>
            <p:nvPr/>
          </p:nvSpPr>
          <p:spPr>
            <a:xfrm flipH="1">
              <a:off x="2277753" y="3338475"/>
              <a:ext cx="456175" cy="148475"/>
            </a:xfrm>
            <a:custGeom>
              <a:avLst/>
              <a:gdLst/>
              <a:ahLst/>
              <a:cxnLst/>
              <a:rect l="l" t="t" r="r" b="b"/>
              <a:pathLst>
                <a:path w="18247" h="5939" extrusionOk="0">
                  <a:moveTo>
                    <a:pt x="367" y="1"/>
                  </a:moveTo>
                  <a:lnTo>
                    <a:pt x="1" y="4504"/>
                  </a:lnTo>
                  <a:lnTo>
                    <a:pt x="17880" y="5938"/>
                  </a:lnTo>
                  <a:lnTo>
                    <a:pt x="18247" y="143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2" name="Google Shape;1439;p44">
              <a:extLst>
                <a:ext uri="{FF2B5EF4-FFF2-40B4-BE49-F238E27FC236}">
                  <a16:creationId xmlns:a16="http://schemas.microsoft.com/office/drawing/2014/main" id="{E0D7B102-B198-4EC9-8838-DF58BE9CE305}"/>
                </a:ext>
              </a:extLst>
            </p:cNvPr>
            <p:cNvSpPr/>
            <p:nvPr/>
          </p:nvSpPr>
          <p:spPr>
            <a:xfrm flipH="1">
              <a:off x="1705678" y="2503725"/>
              <a:ext cx="2412575" cy="1164175"/>
            </a:xfrm>
            <a:custGeom>
              <a:avLst/>
              <a:gdLst/>
              <a:ahLst/>
              <a:cxnLst/>
              <a:rect l="l" t="t" r="r" b="b"/>
              <a:pathLst>
                <a:path w="96503" h="46567" extrusionOk="0">
                  <a:moveTo>
                    <a:pt x="16813" y="6405"/>
                  </a:moveTo>
                  <a:lnTo>
                    <a:pt x="36593" y="8006"/>
                  </a:lnTo>
                  <a:lnTo>
                    <a:pt x="36126" y="13577"/>
                  </a:lnTo>
                  <a:lnTo>
                    <a:pt x="16379" y="12009"/>
                  </a:lnTo>
                  <a:lnTo>
                    <a:pt x="16813" y="6405"/>
                  </a:lnTo>
                  <a:close/>
                  <a:moveTo>
                    <a:pt x="36760" y="8006"/>
                  </a:moveTo>
                  <a:lnTo>
                    <a:pt x="56508" y="9607"/>
                  </a:lnTo>
                  <a:lnTo>
                    <a:pt x="56041" y="15178"/>
                  </a:lnTo>
                  <a:lnTo>
                    <a:pt x="36327" y="13610"/>
                  </a:lnTo>
                  <a:lnTo>
                    <a:pt x="36760" y="8006"/>
                  </a:lnTo>
                  <a:close/>
                  <a:moveTo>
                    <a:pt x="56708" y="9607"/>
                  </a:moveTo>
                  <a:lnTo>
                    <a:pt x="76455" y="11175"/>
                  </a:lnTo>
                  <a:lnTo>
                    <a:pt x="75988" y="16779"/>
                  </a:lnTo>
                  <a:lnTo>
                    <a:pt x="56274" y="15178"/>
                  </a:lnTo>
                  <a:lnTo>
                    <a:pt x="56708" y="9607"/>
                  </a:lnTo>
                  <a:close/>
                  <a:moveTo>
                    <a:pt x="16346" y="12209"/>
                  </a:moveTo>
                  <a:lnTo>
                    <a:pt x="36093" y="13777"/>
                  </a:lnTo>
                  <a:lnTo>
                    <a:pt x="35626" y="19381"/>
                  </a:lnTo>
                  <a:lnTo>
                    <a:pt x="15912" y="17780"/>
                  </a:lnTo>
                  <a:lnTo>
                    <a:pt x="16346" y="12209"/>
                  </a:lnTo>
                  <a:close/>
                  <a:moveTo>
                    <a:pt x="36293" y="13810"/>
                  </a:moveTo>
                  <a:lnTo>
                    <a:pt x="56041" y="15378"/>
                  </a:lnTo>
                  <a:lnTo>
                    <a:pt x="55607" y="20982"/>
                  </a:lnTo>
                  <a:lnTo>
                    <a:pt x="35860" y="19381"/>
                  </a:lnTo>
                  <a:lnTo>
                    <a:pt x="36293" y="13810"/>
                  </a:lnTo>
                  <a:close/>
                  <a:moveTo>
                    <a:pt x="56241" y="15378"/>
                  </a:moveTo>
                  <a:lnTo>
                    <a:pt x="75988" y="16979"/>
                  </a:lnTo>
                  <a:lnTo>
                    <a:pt x="75521" y="22550"/>
                  </a:lnTo>
                  <a:lnTo>
                    <a:pt x="55807" y="20982"/>
                  </a:lnTo>
                  <a:lnTo>
                    <a:pt x="56241" y="15378"/>
                  </a:lnTo>
                  <a:close/>
                  <a:moveTo>
                    <a:pt x="15879" y="18013"/>
                  </a:moveTo>
                  <a:lnTo>
                    <a:pt x="35626" y="19614"/>
                  </a:lnTo>
                  <a:lnTo>
                    <a:pt x="35192" y="25185"/>
                  </a:lnTo>
                  <a:lnTo>
                    <a:pt x="15445" y="23617"/>
                  </a:lnTo>
                  <a:lnTo>
                    <a:pt x="15879" y="18013"/>
                  </a:lnTo>
                  <a:close/>
                  <a:moveTo>
                    <a:pt x="35826" y="19614"/>
                  </a:moveTo>
                  <a:lnTo>
                    <a:pt x="55574" y="21182"/>
                  </a:lnTo>
                  <a:lnTo>
                    <a:pt x="55140" y="26786"/>
                  </a:lnTo>
                  <a:lnTo>
                    <a:pt x="35393" y="25185"/>
                  </a:lnTo>
                  <a:lnTo>
                    <a:pt x="35826" y="19614"/>
                  </a:lnTo>
                  <a:close/>
                  <a:moveTo>
                    <a:pt x="55774" y="21215"/>
                  </a:moveTo>
                  <a:lnTo>
                    <a:pt x="75521" y="22783"/>
                  </a:lnTo>
                  <a:lnTo>
                    <a:pt x="75088" y="28354"/>
                  </a:lnTo>
                  <a:lnTo>
                    <a:pt x="55340" y="26786"/>
                  </a:lnTo>
                  <a:lnTo>
                    <a:pt x="55774" y="21215"/>
                  </a:lnTo>
                  <a:close/>
                  <a:moveTo>
                    <a:pt x="15412" y="23784"/>
                  </a:moveTo>
                  <a:lnTo>
                    <a:pt x="35159" y="25385"/>
                  </a:lnTo>
                  <a:lnTo>
                    <a:pt x="34725" y="30956"/>
                  </a:lnTo>
                  <a:lnTo>
                    <a:pt x="14978" y="29388"/>
                  </a:lnTo>
                  <a:lnTo>
                    <a:pt x="15412" y="23784"/>
                  </a:lnTo>
                  <a:close/>
                  <a:moveTo>
                    <a:pt x="35359" y="25385"/>
                  </a:moveTo>
                  <a:lnTo>
                    <a:pt x="55107" y="26986"/>
                  </a:lnTo>
                  <a:lnTo>
                    <a:pt x="54673" y="32557"/>
                  </a:lnTo>
                  <a:lnTo>
                    <a:pt x="34926" y="30989"/>
                  </a:lnTo>
                  <a:lnTo>
                    <a:pt x="35359" y="25385"/>
                  </a:lnTo>
                  <a:close/>
                  <a:moveTo>
                    <a:pt x="55307" y="26986"/>
                  </a:moveTo>
                  <a:lnTo>
                    <a:pt x="75054" y="28587"/>
                  </a:lnTo>
                  <a:lnTo>
                    <a:pt x="74621" y="34158"/>
                  </a:lnTo>
                  <a:lnTo>
                    <a:pt x="54873" y="32590"/>
                  </a:lnTo>
                  <a:lnTo>
                    <a:pt x="55307" y="26986"/>
                  </a:lnTo>
                  <a:close/>
                  <a:moveTo>
                    <a:pt x="14945" y="29588"/>
                  </a:moveTo>
                  <a:lnTo>
                    <a:pt x="34692" y="31189"/>
                  </a:lnTo>
                  <a:lnTo>
                    <a:pt x="34258" y="36760"/>
                  </a:lnTo>
                  <a:lnTo>
                    <a:pt x="14511" y="35192"/>
                  </a:lnTo>
                  <a:lnTo>
                    <a:pt x="14945" y="29588"/>
                  </a:lnTo>
                  <a:close/>
                  <a:moveTo>
                    <a:pt x="34926" y="31189"/>
                  </a:moveTo>
                  <a:lnTo>
                    <a:pt x="54640" y="32757"/>
                  </a:lnTo>
                  <a:lnTo>
                    <a:pt x="54206" y="38361"/>
                  </a:lnTo>
                  <a:lnTo>
                    <a:pt x="34459" y="36760"/>
                  </a:lnTo>
                  <a:lnTo>
                    <a:pt x="34926" y="31189"/>
                  </a:lnTo>
                  <a:close/>
                  <a:moveTo>
                    <a:pt x="54840" y="32790"/>
                  </a:moveTo>
                  <a:lnTo>
                    <a:pt x="74587" y="34358"/>
                  </a:lnTo>
                  <a:lnTo>
                    <a:pt x="74154" y="39962"/>
                  </a:lnTo>
                  <a:lnTo>
                    <a:pt x="54406" y="38361"/>
                  </a:lnTo>
                  <a:lnTo>
                    <a:pt x="54840" y="32790"/>
                  </a:lnTo>
                  <a:close/>
                  <a:moveTo>
                    <a:pt x="17113" y="0"/>
                  </a:moveTo>
                  <a:lnTo>
                    <a:pt x="16646" y="6205"/>
                  </a:lnTo>
                  <a:lnTo>
                    <a:pt x="2302" y="5070"/>
                  </a:lnTo>
                  <a:lnTo>
                    <a:pt x="2302" y="5271"/>
                  </a:lnTo>
                  <a:lnTo>
                    <a:pt x="16646" y="6405"/>
                  </a:lnTo>
                  <a:lnTo>
                    <a:pt x="16146" y="11975"/>
                  </a:lnTo>
                  <a:lnTo>
                    <a:pt x="1835" y="10841"/>
                  </a:lnTo>
                  <a:lnTo>
                    <a:pt x="1835" y="11041"/>
                  </a:lnTo>
                  <a:lnTo>
                    <a:pt x="16146" y="12209"/>
                  </a:lnTo>
                  <a:lnTo>
                    <a:pt x="15712" y="17780"/>
                  </a:lnTo>
                  <a:lnTo>
                    <a:pt x="1368" y="16645"/>
                  </a:lnTo>
                  <a:lnTo>
                    <a:pt x="1368" y="16846"/>
                  </a:lnTo>
                  <a:lnTo>
                    <a:pt x="15712" y="17980"/>
                  </a:lnTo>
                  <a:lnTo>
                    <a:pt x="15245" y="23584"/>
                  </a:lnTo>
                  <a:lnTo>
                    <a:pt x="935" y="22416"/>
                  </a:lnTo>
                  <a:lnTo>
                    <a:pt x="935" y="22616"/>
                  </a:lnTo>
                  <a:lnTo>
                    <a:pt x="15212" y="23784"/>
                  </a:lnTo>
                  <a:lnTo>
                    <a:pt x="14778" y="29354"/>
                  </a:lnTo>
                  <a:lnTo>
                    <a:pt x="434" y="28220"/>
                  </a:lnTo>
                  <a:lnTo>
                    <a:pt x="434" y="28420"/>
                  </a:lnTo>
                  <a:lnTo>
                    <a:pt x="14778" y="29555"/>
                  </a:lnTo>
                  <a:lnTo>
                    <a:pt x="14311" y="35159"/>
                  </a:lnTo>
                  <a:lnTo>
                    <a:pt x="1" y="33991"/>
                  </a:lnTo>
                  <a:lnTo>
                    <a:pt x="1" y="34225"/>
                  </a:lnTo>
                  <a:lnTo>
                    <a:pt x="14311" y="35359"/>
                  </a:lnTo>
                  <a:lnTo>
                    <a:pt x="13811" y="41797"/>
                  </a:lnTo>
                  <a:lnTo>
                    <a:pt x="14011" y="41797"/>
                  </a:lnTo>
                  <a:lnTo>
                    <a:pt x="14511" y="35359"/>
                  </a:lnTo>
                  <a:lnTo>
                    <a:pt x="34258" y="36927"/>
                  </a:lnTo>
                  <a:lnTo>
                    <a:pt x="33758" y="43365"/>
                  </a:lnTo>
                  <a:lnTo>
                    <a:pt x="33958" y="43365"/>
                  </a:lnTo>
                  <a:lnTo>
                    <a:pt x="34459" y="36927"/>
                  </a:lnTo>
                  <a:lnTo>
                    <a:pt x="54206" y="38528"/>
                  </a:lnTo>
                  <a:lnTo>
                    <a:pt x="53672" y="44999"/>
                  </a:lnTo>
                  <a:lnTo>
                    <a:pt x="53872" y="44999"/>
                  </a:lnTo>
                  <a:lnTo>
                    <a:pt x="54406" y="38561"/>
                  </a:lnTo>
                  <a:lnTo>
                    <a:pt x="74120" y="40129"/>
                  </a:lnTo>
                  <a:lnTo>
                    <a:pt x="73620" y="46567"/>
                  </a:lnTo>
                  <a:lnTo>
                    <a:pt x="73820" y="46567"/>
                  </a:lnTo>
                  <a:lnTo>
                    <a:pt x="74354" y="40129"/>
                  </a:lnTo>
                  <a:lnTo>
                    <a:pt x="94168" y="41730"/>
                  </a:lnTo>
                  <a:lnTo>
                    <a:pt x="94168" y="41530"/>
                  </a:lnTo>
                  <a:lnTo>
                    <a:pt x="74354" y="39929"/>
                  </a:lnTo>
                  <a:lnTo>
                    <a:pt x="74787" y="34358"/>
                  </a:lnTo>
                  <a:lnTo>
                    <a:pt x="94635" y="35926"/>
                  </a:lnTo>
                  <a:lnTo>
                    <a:pt x="94635" y="35726"/>
                  </a:lnTo>
                  <a:lnTo>
                    <a:pt x="74821" y="34191"/>
                  </a:lnTo>
                  <a:lnTo>
                    <a:pt x="75254" y="28621"/>
                  </a:lnTo>
                  <a:lnTo>
                    <a:pt x="95102" y="30188"/>
                  </a:lnTo>
                  <a:lnTo>
                    <a:pt x="95102" y="29988"/>
                  </a:lnTo>
                  <a:lnTo>
                    <a:pt x="75254" y="28387"/>
                  </a:lnTo>
                  <a:lnTo>
                    <a:pt x="75721" y="22816"/>
                  </a:lnTo>
                  <a:lnTo>
                    <a:pt x="95536" y="24384"/>
                  </a:lnTo>
                  <a:lnTo>
                    <a:pt x="95536" y="24184"/>
                  </a:lnTo>
                  <a:lnTo>
                    <a:pt x="75721" y="22616"/>
                  </a:lnTo>
                  <a:lnTo>
                    <a:pt x="76155" y="17012"/>
                  </a:lnTo>
                  <a:lnTo>
                    <a:pt x="96003" y="18613"/>
                  </a:lnTo>
                  <a:lnTo>
                    <a:pt x="96003" y="18413"/>
                  </a:lnTo>
                  <a:lnTo>
                    <a:pt x="76188" y="16779"/>
                  </a:lnTo>
                  <a:lnTo>
                    <a:pt x="76622" y="11208"/>
                  </a:lnTo>
                  <a:lnTo>
                    <a:pt x="96503" y="12809"/>
                  </a:lnTo>
                  <a:lnTo>
                    <a:pt x="96503" y="12576"/>
                  </a:lnTo>
                  <a:lnTo>
                    <a:pt x="76655" y="11008"/>
                  </a:lnTo>
                  <a:lnTo>
                    <a:pt x="77156" y="4804"/>
                  </a:lnTo>
                  <a:lnTo>
                    <a:pt x="76956" y="4804"/>
                  </a:lnTo>
                  <a:lnTo>
                    <a:pt x="76455" y="11008"/>
                  </a:lnTo>
                  <a:lnTo>
                    <a:pt x="56708" y="9407"/>
                  </a:lnTo>
                  <a:lnTo>
                    <a:pt x="57208" y="3236"/>
                  </a:lnTo>
                  <a:lnTo>
                    <a:pt x="57008" y="3236"/>
                  </a:lnTo>
                  <a:lnTo>
                    <a:pt x="56508" y="9407"/>
                  </a:lnTo>
                  <a:lnTo>
                    <a:pt x="36760" y="7839"/>
                  </a:lnTo>
                  <a:lnTo>
                    <a:pt x="37261" y="1635"/>
                  </a:lnTo>
                  <a:lnTo>
                    <a:pt x="37060" y="1635"/>
                  </a:lnTo>
                  <a:lnTo>
                    <a:pt x="36593" y="7806"/>
                  </a:lnTo>
                  <a:lnTo>
                    <a:pt x="16846" y="6205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0C3714-AB13-4675-BC7D-F01D4EF8C718}"/>
              </a:ext>
            </a:extLst>
          </p:cNvPr>
          <p:cNvSpPr txBox="1"/>
          <p:nvPr/>
        </p:nvSpPr>
        <p:spPr>
          <a:xfrm>
            <a:off x="4630160" y="2577200"/>
            <a:ext cx="52616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The fact that some vendors makes it purposefully difficult to have an overview of everything that’s deployed on a specific subscription surely helps with the above.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ongenial" panose="02000503040000020004" pitchFamily="2" charset="0"/>
              </a:rPr>
              <a:t>Review your cloud spending</a:t>
            </a:r>
            <a:r>
              <a:rPr lang="en-US" b="0" dirty="0">
                <a:latin typeface="Congenial" panose="02000503040000020004" pitchFamily="2" charset="0"/>
              </a:rPr>
              <a:t> every month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Keep an eye on your </a:t>
            </a:r>
            <a:r>
              <a:rPr lang="en-US" dirty="0">
                <a:latin typeface="Congenial" panose="02000503040000020004" pitchFamily="2" charset="0"/>
              </a:rPr>
              <a:t>resource inventory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Use the integrated vendor tools for </a:t>
            </a:r>
            <a:r>
              <a:rPr lang="en-US" dirty="0">
                <a:latin typeface="Congenial" panose="02000503040000020004" pitchFamily="2" charset="0"/>
              </a:rPr>
              <a:t>budgeting and cost allocation </a:t>
            </a:r>
            <a:r>
              <a:rPr lang="en-US" b="0" dirty="0">
                <a:latin typeface="Congenial" panose="02000503040000020004" pitchFamily="2" charset="0"/>
              </a:rPr>
              <a:t>to identify which project/area is responsible for the most expenses and optimize it</a:t>
            </a:r>
          </a:p>
          <a:p>
            <a:endParaRPr lang="en-US" b="0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80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440580-B185-490C-8663-B95CA09E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794760"/>
            <a:ext cx="9793778" cy="69301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Storage Tiering &amp; cleaning</a:t>
            </a:r>
          </a:p>
        </p:txBody>
      </p:sp>
      <p:pic>
        <p:nvPicPr>
          <p:cNvPr id="4" name="Picture 2" descr="Tiered Storage in Azure | Cloud Essentials">
            <a:extLst>
              <a:ext uri="{FF2B5EF4-FFF2-40B4-BE49-F238E27FC236}">
                <a16:creationId xmlns:a16="http://schemas.microsoft.com/office/drawing/2014/main" id="{74CCAF85-D1D4-498E-A508-3174725C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03" y="2007002"/>
            <a:ext cx="4183573" cy="22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BBD5E-A141-4DA0-B3E6-3168E59B24F3}"/>
              </a:ext>
            </a:extLst>
          </p:cNvPr>
          <p:cNvSpPr txBox="1"/>
          <p:nvPr/>
        </p:nvSpPr>
        <p:spPr>
          <a:xfrm>
            <a:off x="783598" y="1696640"/>
            <a:ext cx="58839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genial" panose="02000503040000020004" pitchFamily="2" charset="0"/>
              </a:rPr>
              <a:t>Storage is “cheap” </a:t>
            </a:r>
            <a:r>
              <a:rPr lang="en-US" b="0" dirty="0">
                <a:latin typeface="Congenial" panose="02000503040000020004" pitchFamily="2" charset="0"/>
              </a:rPr>
              <a:t>but when you start storing all kind of data in the cloud the bill starts to grow too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If you have data that you </a:t>
            </a:r>
            <a:r>
              <a:rPr lang="en-US" u="sng" dirty="0">
                <a:latin typeface="Congenial" panose="02000503040000020004" pitchFamily="2" charset="0"/>
              </a:rPr>
              <a:t>really</a:t>
            </a:r>
            <a:r>
              <a:rPr lang="en-US" b="0" dirty="0">
                <a:latin typeface="Congenial" panose="02000503040000020004" pitchFamily="2" charset="0"/>
              </a:rPr>
              <a:t> know you’re not going to use, ever, get rid of it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For all the rest, choose an appropriate storage tier:</a:t>
            </a:r>
            <a:br>
              <a:rPr lang="en-US" b="0" dirty="0">
                <a:latin typeface="Congenial" panose="02000503040000020004" pitchFamily="2" charset="0"/>
              </a:rPr>
            </a:br>
            <a:br>
              <a:rPr lang="en-US" b="0" dirty="0">
                <a:latin typeface="Congenial" panose="02000503040000020004" pitchFamily="2" charset="0"/>
              </a:rPr>
            </a:br>
            <a:r>
              <a:rPr lang="en-US" b="0" dirty="0">
                <a:latin typeface="Congenial" panose="02000503040000020004" pitchFamily="2" charset="0"/>
              </a:rPr>
              <a:t>“</a:t>
            </a:r>
            <a:r>
              <a:rPr lang="en-US" dirty="0">
                <a:latin typeface="Congenial" panose="02000503040000020004" pitchFamily="2" charset="0"/>
              </a:rPr>
              <a:t>Hot</a:t>
            </a:r>
            <a:r>
              <a:rPr lang="en-US" b="0" dirty="0">
                <a:latin typeface="Congenial" panose="02000503040000020004" pitchFamily="2" charset="0"/>
              </a:rPr>
              <a:t>” data is accessed frequently and/or needs a fast retrieval, hence it needs a fast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DF2E2-169F-4E9C-B1A4-925352206138}"/>
              </a:ext>
            </a:extLst>
          </p:cNvPr>
          <p:cNvSpPr txBox="1"/>
          <p:nvPr/>
        </p:nvSpPr>
        <p:spPr>
          <a:xfrm>
            <a:off x="958905" y="4686168"/>
            <a:ext cx="107877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“</a:t>
            </a:r>
            <a:r>
              <a:rPr lang="en-US" dirty="0">
                <a:latin typeface="Congenial" panose="02000503040000020004" pitchFamily="2" charset="0"/>
              </a:rPr>
              <a:t>Cool</a:t>
            </a:r>
            <a:r>
              <a:rPr lang="en-US" b="0" dirty="0">
                <a:latin typeface="Congenial" panose="02000503040000020004" pitchFamily="2" charset="0"/>
              </a:rPr>
              <a:t>” data doesn’t have the same performance requirements, so,</a:t>
            </a:r>
            <a:br>
              <a:rPr lang="en-US" b="0" dirty="0">
                <a:latin typeface="Congenial" panose="02000503040000020004" pitchFamily="2" charset="0"/>
              </a:rPr>
            </a:br>
            <a:r>
              <a:rPr lang="en-US" b="0" dirty="0">
                <a:latin typeface="Congenial" panose="02000503040000020004" pitchFamily="2" charset="0"/>
              </a:rPr>
              <a:t>it can be stored someplace where you can wait a little bit to fetch your data</a:t>
            </a:r>
          </a:p>
          <a:p>
            <a:br>
              <a:rPr lang="en-US" b="0" dirty="0">
                <a:latin typeface="Congenial" panose="02000503040000020004" pitchFamily="2" charset="0"/>
              </a:rPr>
            </a:br>
            <a:r>
              <a:rPr lang="en-US" b="0" dirty="0">
                <a:latin typeface="Congenial" panose="02000503040000020004" pitchFamily="2" charset="0"/>
              </a:rPr>
              <a:t>“</a:t>
            </a:r>
            <a:r>
              <a:rPr lang="en-US" dirty="0">
                <a:latin typeface="Congenial" panose="02000503040000020004" pitchFamily="2" charset="0"/>
              </a:rPr>
              <a:t>Archive</a:t>
            </a:r>
            <a:r>
              <a:rPr lang="en-US" b="0" dirty="0">
                <a:latin typeface="Congenial" panose="02000503040000020004" pitchFamily="2" charset="0"/>
              </a:rPr>
              <a:t>” is the cloud equivalent of tapes, you may wait for hours to get your data, but it’s cheap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C4A2C-037F-470E-AD0D-6BF7C02AD686}"/>
              </a:ext>
            </a:extLst>
          </p:cNvPr>
          <p:cNvSpPr txBox="1"/>
          <p:nvPr/>
        </p:nvSpPr>
        <p:spPr>
          <a:xfrm>
            <a:off x="-4180" y="6519946"/>
            <a:ext cx="776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PS: All your data needs to be archived as is or it can be aggregated first?</a:t>
            </a:r>
          </a:p>
          <a:p>
            <a:endParaRPr lang="en-US" b="0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8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4C119-270B-DCE4-9697-96C526EF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1" y="1034115"/>
            <a:ext cx="85211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is </a:t>
            </a:r>
            <a:r>
              <a:rPr lang="en-US" i="1" dirty="0"/>
              <a:t>not</a:t>
            </a:r>
            <a:r>
              <a:rPr lang="en-US" dirty="0"/>
              <a:t> supposed to be cheaper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BDB4AF-3CC6-3BBD-D282-3FAE110E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623" y="2354264"/>
            <a:ext cx="8521148" cy="3082288"/>
          </a:xfrm>
        </p:spPr>
        <p:txBody>
          <a:bodyPr/>
          <a:lstStyle/>
          <a:p>
            <a:r>
              <a:rPr lang="en-US" dirty="0">
                <a:latin typeface="Congenial" panose="02000503040000020004" pitchFamily="2" charset="0"/>
              </a:rPr>
              <a:t>It’s a cheat code around bare metal</a:t>
            </a:r>
          </a:p>
          <a:p>
            <a:r>
              <a:rPr lang="en-US" dirty="0">
                <a:latin typeface="Congenial" panose="02000503040000020004" pitchFamily="2" charset="0"/>
              </a:rPr>
              <a:t>It’s a wrapper for convenience</a:t>
            </a:r>
          </a:p>
          <a:p>
            <a:r>
              <a:rPr lang="en-US" dirty="0">
                <a:latin typeface="Congenial" panose="02000503040000020004" pitchFamily="2" charset="0"/>
              </a:rPr>
              <a:t>It’s exploiting someone else’s economy of scale</a:t>
            </a:r>
          </a:p>
          <a:p>
            <a:r>
              <a:rPr lang="en-US" dirty="0">
                <a:latin typeface="Congenial" panose="02000503040000020004" pitchFamily="2" charset="0"/>
              </a:rPr>
              <a:t>It’s flexibility and fast deployments</a:t>
            </a:r>
          </a:p>
        </p:txBody>
      </p:sp>
    </p:spTree>
    <p:extLst>
      <p:ext uri="{BB962C8B-B14F-4D97-AF65-F5344CB8AC3E}">
        <p14:creationId xmlns:p14="http://schemas.microsoft.com/office/powerpoint/2010/main" val="795392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1E736D-9DA2-4C06-B8E4-17DB0FAC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18" y="490853"/>
            <a:ext cx="8037830" cy="1208029"/>
          </a:xfrm>
        </p:spPr>
        <p:txBody>
          <a:bodyPr>
            <a:normAutofit/>
          </a:bodyPr>
          <a:lstStyle/>
          <a:p>
            <a:r>
              <a:rPr lang="en-US" b="1" dirty="0"/>
              <a:t>The Cloud DBA</a:t>
            </a:r>
          </a:p>
        </p:txBody>
      </p:sp>
      <p:grpSp>
        <p:nvGrpSpPr>
          <p:cNvPr id="5" name="Google Shape;1721;p49">
            <a:extLst>
              <a:ext uri="{FF2B5EF4-FFF2-40B4-BE49-F238E27FC236}">
                <a16:creationId xmlns:a16="http://schemas.microsoft.com/office/drawing/2014/main" id="{89CD1C73-EC61-40D6-9EEA-883BC1A7E44B}"/>
              </a:ext>
            </a:extLst>
          </p:cNvPr>
          <p:cNvGrpSpPr/>
          <p:nvPr/>
        </p:nvGrpSpPr>
        <p:grpSpPr>
          <a:xfrm>
            <a:off x="2890573" y="2079639"/>
            <a:ext cx="1758869" cy="1756839"/>
            <a:chOff x="2894175" y="1403650"/>
            <a:chExt cx="1299825" cy="1298325"/>
          </a:xfrm>
        </p:grpSpPr>
        <p:sp>
          <p:nvSpPr>
            <p:cNvPr id="6" name="Google Shape;1722;p49">
              <a:extLst>
                <a:ext uri="{FF2B5EF4-FFF2-40B4-BE49-F238E27FC236}">
                  <a16:creationId xmlns:a16="http://schemas.microsoft.com/office/drawing/2014/main" id="{1688344E-4185-401F-A690-215E23C151A1}"/>
                </a:ext>
              </a:extLst>
            </p:cNvPr>
            <p:cNvSpPr/>
            <p:nvPr/>
          </p:nvSpPr>
          <p:spPr>
            <a:xfrm>
              <a:off x="2894175" y="1521100"/>
              <a:ext cx="1180800" cy="118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" name="Google Shape;1723;p49">
              <a:extLst>
                <a:ext uri="{FF2B5EF4-FFF2-40B4-BE49-F238E27FC236}">
                  <a16:creationId xmlns:a16="http://schemas.microsoft.com/office/drawing/2014/main" id="{6632EA05-3EAD-41A2-8C91-DB65706B52A0}"/>
                </a:ext>
              </a:extLst>
            </p:cNvPr>
            <p:cNvSpPr/>
            <p:nvPr/>
          </p:nvSpPr>
          <p:spPr>
            <a:xfrm>
              <a:off x="3350025" y="2436475"/>
              <a:ext cx="447300" cy="265500"/>
            </a:xfrm>
            <a:prstGeom prst="rect">
              <a:avLst/>
            </a:pr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" name="Google Shape;1724;p49">
              <a:extLst>
                <a:ext uri="{FF2B5EF4-FFF2-40B4-BE49-F238E27FC236}">
                  <a16:creationId xmlns:a16="http://schemas.microsoft.com/office/drawing/2014/main" id="{D302DF0D-193F-4814-91F0-B2C4FD0540FB}"/>
                </a:ext>
              </a:extLst>
            </p:cNvPr>
            <p:cNvSpPr/>
            <p:nvPr/>
          </p:nvSpPr>
          <p:spPr>
            <a:xfrm>
              <a:off x="3324175" y="1582275"/>
              <a:ext cx="203500" cy="201000"/>
            </a:xfrm>
            <a:custGeom>
              <a:avLst/>
              <a:gdLst/>
              <a:ahLst/>
              <a:cxnLst/>
              <a:rect l="l" t="t" r="r" b="b"/>
              <a:pathLst>
                <a:path w="8140" h="8040" extrusionOk="0">
                  <a:moveTo>
                    <a:pt x="4070" y="1"/>
                  </a:moveTo>
                  <a:cubicBezTo>
                    <a:pt x="1802" y="1"/>
                    <a:pt x="1" y="1802"/>
                    <a:pt x="1" y="4037"/>
                  </a:cubicBezTo>
                  <a:cubicBezTo>
                    <a:pt x="1" y="6272"/>
                    <a:pt x="1802" y="8040"/>
                    <a:pt x="4070" y="8040"/>
                  </a:cubicBezTo>
                  <a:cubicBezTo>
                    <a:pt x="6305" y="8040"/>
                    <a:pt x="8140" y="6272"/>
                    <a:pt x="8140" y="4037"/>
                  </a:cubicBezTo>
                  <a:cubicBezTo>
                    <a:pt x="8140" y="1802"/>
                    <a:pt x="6305" y="1"/>
                    <a:pt x="4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" name="Google Shape;1725;p49">
              <a:extLst>
                <a:ext uri="{FF2B5EF4-FFF2-40B4-BE49-F238E27FC236}">
                  <a16:creationId xmlns:a16="http://schemas.microsoft.com/office/drawing/2014/main" id="{4F8F41C0-56F5-4E6A-B27A-41CF7D9B0F33}"/>
                </a:ext>
              </a:extLst>
            </p:cNvPr>
            <p:cNvSpPr/>
            <p:nvPr/>
          </p:nvSpPr>
          <p:spPr>
            <a:xfrm>
              <a:off x="3383400" y="1711550"/>
              <a:ext cx="133175" cy="113675"/>
            </a:xfrm>
            <a:custGeom>
              <a:avLst/>
              <a:gdLst/>
              <a:ahLst/>
              <a:cxnLst/>
              <a:rect l="l" t="t" r="r" b="b"/>
              <a:pathLst>
                <a:path w="5327" h="4547" extrusionOk="0">
                  <a:moveTo>
                    <a:pt x="3036" y="0"/>
                  </a:moveTo>
                  <a:cubicBezTo>
                    <a:pt x="1001" y="0"/>
                    <a:pt x="0" y="2469"/>
                    <a:pt x="1435" y="3903"/>
                  </a:cubicBezTo>
                  <a:cubicBezTo>
                    <a:pt x="1900" y="4348"/>
                    <a:pt x="2463" y="4547"/>
                    <a:pt x="3014" y="4547"/>
                  </a:cubicBezTo>
                  <a:cubicBezTo>
                    <a:pt x="4199" y="4547"/>
                    <a:pt x="5327" y="3624"/>
                    <a:pt x="5304" y="2235"/>
                  </a:cubicBezTo>
                  <a:cubicBezTo>
                    <a:pt x="5304" y="1001"/>
                    <a:pt x="4303" y="0"/>
                    <a:pt x="30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" name="Google Shape;1726;p49">
              <a:extLst>
                <a:ext uri="{FF2B5EF4-FFF2-40B4-BE49-F238E27FC236}">
                  <a16:creationId xmlns:a16="http://schemas.microsoft.com/office/drawing/2014/main" id="{AD5B19E9-138B-48AD-8D9A-0A781D3BEADA}"/>
                </a:ext>
              </a:extLst>
            </p:cNvPr>
            <p:cNvSpPr/>
            <p:nvPr/>
          </p:nvSpPr>
          <p:spPr>
            <a:xfrm>
              <a:off x="3464275" y="1563950"/>
              <a:ext cx="203500" cy="201000"/>
            </a:xfrm>
            <a:custGeom>
              <a:avLst/>
              <a:gdLst/>
              <a:ahLst/>
              <a:cxnLst/>
              <a:rect l="l" t="t" r="r" b="b"/>
              <a:pathLst>
                <a:path w="8140" h="8040" extrusionOk="0">
                  <a:moveTo>
                    <a:pt x="4070" y="0"/>
                  </a:moveTo>
                  <a:cubicBezTo>
                    <a:pt x="1835" y="0"/>
                    <a:pt x="1" y="1801"/>
                    <a:pt x="1" y="4036"/>
                  </a:cubicBezTo>
                  <a:cubicBezTo>
                    <a:pt x="1" y="6238"/>
                    <a:pt x="1835" y="8039"/>
                    <a:pt x="4070" y="8039"/>
                  </a:cubicBezTo>
                  <a:cubicBezTo>
                    <a:pt x="6339" y="8039"/>
                    <a:pt x="8140" y="6238"/>
                    <a:pt x="8140" y="4036"/>
                  </a:cubicBezTo>
                  <a:cubicBezTo>
                    <a:pt x="8140" y="1801"/>
                    <a:pt x="6339" y="0"/>
                    <a:pt x="4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" name="Google Shape;1727;p49">
              <a:extLst>
                <a:ext uri="{FF2B5EF4-FFF2-40B4-BE49-F238E27FC236}">
                  <a16:creationId xmlns:a16="http://schemas.microsoft.com/office/drawing/2014/main" id="{D6733868-DA54-45F0-82D0-DC48E4C22DDC}"/>
                </a:ext>
              </a:extLst>
            </p:cNvPr>
            <p:cNvSpPr/>
            <p:nvPr/>
          </p:nvSpPr>
          <p:spPr>
            <a:xfrm>
              <a:off x="3677775" y="2001750"/>
              <a:ext cx="474525" cy="411275"/>
            </a:xfrm>
            <a:custGeom>
              <a:avLst/>
              <a:gdLst/>
              <a:ahLst/>
              <a:cxnLst/>
              <a:rect l="l" t="t" r="r" b="b"/>
              <a:pathLst>
                <a:path w="18981" h="16451" extrusionOk="0">
                  <a:moveTo>
                    <a:pt x="11050" y="12033"/>
                  </a:moveTo>
                  <a:cubicBezTo>
                    <a:pt x="11052" y="12033"/>
                    <a:pt x="11053" y="12033"/>
                    <a:pt x="11054" y="12033"/>
                  </a:cubicBezTo>
                  <a:lnTo>
                    <a:pt x="11054" y="12033"/>
                  </a:lnTo>
                  <a:cubicBezTo>
                    <a:pt x="10993" y="12059"/>
                    <a:pt x="10917" y="12084"/>
                    <a:pt x="10841" y="12109"/>
                  </a:cubicBezTo>
                  <a:cubicBezTo>
                    <a:pt x="10841" y="12082"/>
                    <a:pt x="10929" y="12033"/>
                    <a:pt x="11050" y="12033"/>
                  </a:cubicBezTo>
                  <a:close/>
                  <a:moveTo>
                    <a:pt x="4670" y="1"/>
                  </a:moveTo>
                  <a:lnTo>
                    <a:pt x="0" y="2002"/>
                  </a:lnTo>
                  <a:cubicBezTo>
                    <a:pt x="501" y="3170"/>
                    <a:pt x="1034" y="4237"/>
                    <a:pt x="1568" y="5338"/>
                  </a:cubicBezTo>
                  <a:cubicBezTo>
                    <a:pt x="2135" y="6405"/>
                    <a:pt x="2702" y="7473"/>
                    <a:pt x="3336" y="8507"/>
                  </a:cubicBezTo>
                  <a:cubicBezTo>
                    <a:pt x="3970" y="9574"/>
                    <a:pt x="4604" y="10608"/>
                    <a:pt x="5337" y="11609"/>
                  </a:cubicBezTo>
                  <a:cubicBezTo>
                    <a:pt x="6038" y="12643"/>
                    <a:pt x="6805" y="13644"/>
                    <a:pt x="7606" y="14611"/>
                  </a:cubicBezTo>
                  <a:lnTo>
                    <a:pt x="7939" y="14978"/>
                  </a:lnTo>
                  <a:cubicBezTo>
                    <a:pt x="8106" y="15178"/>
                    <a:pt x="8306" y="15345"/>
                    <a:pt x="8506" y="15545"/>
                  </a:cubicBezTo>
                  <a:cubicBezTo>
                    <a:pt x="9040" y="15979"/>
                    <a:pt x="9707" y="16312"/>
                    <a:pt x="10408" y="16412"/>
                  </a:cubicBezTo>
                  <a:cubicBezTo>
                    <a:pt x="10578" y="16438"/>
                    <a:pt x="10751" y="16450"/>
                    <a:pt x="10924" y="16450"/>
                  </a:cubicBezTo>
                  <a:cubicBezTo>
                    <a:pt x="11431" y="16450"/>
                    <a:pt x="11946" y="16344"/>
                    <a:pt x="12442" y="16145"/>
                  </a:cubicBezTo>
                  <a:cubicBezTo>
                    <a:pt x="12876" y="15945"/>
                    <a:pt x="13310" y="15678"/>
                    <a:pt x="13710" y="15378"/>
                  </a:cubicBezTo>
                  <a:cubicBezTo>
                    <a:pt x="14277" y="14878"/>
                    <a:pt x="14777" y="14311"/>
                    <a:pt x="15244" y="13710"/>
                  </a:cubicBezTo>
                  <a:cubicBezTo>
                    <a:pt x="15611" y="13177"/>
                    <a:pt x="15945" y="12610"/>
                    <a:pt x="16279" y="12043"/>
                  </a:cubicBezTo>
                  <a:cubicBezTo>
                    <a:pt x="17446" y="9841"/>
                    <a:pt x="18347" y="7539"/>
                    <a:pt x="18980" y="5138"/>
                  </a:cubicBezTo>
                  <a:lnTo>
                    <a:pt x="16612" y="4237"/>
                  </a:lnTo>
                  <a:cubicBezTo>
                    <a:pt x="16078" y="5204"/>
                    <a:pt x="15511" y="6205"/>
                    <a:pt x="14878" y="7172"/>
                  </a:cubicBezTo>
                  <a:cubicBezTo>
                    <a:pt x="14277" y="8140"/>
                    <a:pt x="13677" y="9107"/>
                    <a:pt x="13010" y="9974"/>
                  </a:cubicBezTo>
                  <a:cubicBezTo>
                    <a:pt x="12709" y="10375"/>
                    <a:pt x="12376" y="10775"/>
                    <a:pt x="12042" y="11175"/>
                  </a:cubicBezTo>
                  <a:cubicBezTo>
                    <a:pt x="11824" y="11420"/>
                    <a:pt x="11562" y="11643"/>
                    <a:pt x="11292" y="11862"/>
                  </a:cubicBezTo>
                  <a:lnTo>
                    <a:pt x="11292" y="11862"/>
                  </a:lnTo>
                  <a:lnTo>
                    <a:pt x="11208" y="11742"/>
                  </a:lnTo>
                  <a:cubicBezTo>
                    <a:pt x="9941" y="9941"/>
                    <a:pt x="8773" y="8040"/>
                    <a:pt x="7706" y="6072"/>
                  </a:cubicBezTo>
                  <a:cubicBezTo>
                    <a:pt x="7172" y="5071"/>
                    <a:pt x="6638" y="4070"/>
                    <a:pt x="6138" y="3036"/>
                  </a:cubicBezTo>
                  <a:cubicBezTo>
                    <a:pt x="5638" y="2035"/>
                    <a:pt x="5137" y="1001"/>
                    <a:pt x="4670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" name="Google Shape;1728;p49">
              <a:extLst>
                <a:ext uri="{FF2B5EF4-FFF2-40B4-BE49-F238E27FC236}">
                  <a16:creationId xmlns:a16="http://schemas.microsoft.com/office/drawing/2014/main" id="{B10FBF16-A3A3-41B1-82AF-49A14DD25819}"/>
                </a:ext>
              </a:extLst>
            </p:cNvPr>
            <p:cNvSpPr/>
            <p:nvPr/>
          </p:nvSpPr>
          <p:spPr>
            <a:xfrm>
              <a:off x="3621050" y="1936025"/>
              <a:ext cx="319425" cy="350950"/>
            </a:xfrm>
            <a:custGeom>
              <a:avLst/>
              <a:gdLst/>
              <a:ahLst/>
              <a:cxnLst/>
              <a:rect l="l" t="t" r="r" b="b"/>
              <a:pathLst>
                <a:path w="12777" h="14038" extrusionOk="0">
                  <a:moveTo>
                    <a:pt x="4137" y="0"/>
                  </a:moveTo>
                  <a:cubicBezTo>
                    <a:pt x="2683" y="0"/>
                    <a:pt x="1433" y="895"/>
                    <a:pt x="935" y="2630"/>
                  </a:cubicBezTo>
                  <a:cubicBezTo>
                    <a:pt x="1" y="5698"/>
                    <a:pt x="6372" y="14038"/>
                    <a:pt x="6372" y="14038"/>
                  </a:cubicBezTo>
                  <a:lnTo>
                    <a:pt x="12777" y="9935"/>
                  </a:lnTo>
                  <a:cubicBezTo>
                    <a:pt x="11576" y="7266"/>
                    <a:pt x="10075" y="4764"/>
                    <a:pt x="8340" y="2429"/>
                  </a:cubicBezTo>
                  <a:cubicBezTo>
                    <a:pt x="7062" y="795"/>
                    <a:pt x="5508" y="0"/>
                    <a:pt x="4137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" name="Google Shape;1729;p49">
              <a:extLst>
                <a:ext uri="{FF2B5EF4-FFF2-40B4-BE49-F238E27FC236}">
                  <a16:creationId xmlns:a16="http://schemas.microsoft.com/office/drawing/2014/main" id="{6928A91A-4FE3-4D3F-B1B2-787D526F9ED2}"/>
                </a:ext>
              </a:extLst>
            </p:cNvPr>
            <p:cNvSpPr/>
            <p:nvPr/>
          </p:nvSpPr>
          <p:spPr>
            <a:xfrm>
              <a:off x="3677775" y="2090175"/>
              <a:ext cx="170150" cy="196800"/>
            </a:xfrm>
            <a:custGeom>
              <a:avLst/>
              <a:gdLst/>
              <a:ahLst/>
              <a:cxnLst/>
              <a:rect l="l" t="t" r="r" b="b"/>
              <a:pathLst>
                <a:path w="6806" h="7872" extrusionOk="0">
                  <a:moveTo>
                    <a:pt x="2203" y="0"/>
                  </a:moveTo>
                  <a:cubicBezTo>
                    <a:pt x="1547" y="0"/>
                    <a:pt x="737" y="673"/>
                    <a:pt x="0" y="1467"/>
                  </a:cubicBezTo>
                  <a:cubicBezTo>
                    <a:pt x="1201" y="3702"/>
                    <a:pt x="2535" y="5837"/>
                    <a:pt x="4070" y="7872"/>
                  </a:cubicBezTo>
                  <a:lnTo>
                    <a:pt x="6805" y="6137"/>
                  </a:lnTo>
                  <a:cubicBezTo>
                    <a:pt x="5804" y="3802"/>
                    <a:pt x="3870" y="600"/>
                    <a:pt x="2535" y="66"/>
                  </a:cubicBezTo>
                  <a:cubicBezTo>
                    <a:pt x="2430" y="21"/>
                    <a:pt x="2319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" name="Google Shape;1730;p49">
              <a:extLst>
                <a:ext uri="{FF2B5EF4-FFF2-40B4-BE49-F238E27FC236}">
                  <a16:creationId xmlns:a16="http://schemas.microsoft.com/office/drawing/2014/main" id="{05DA8754-5754-415D-B51D-0BDCEBE2DB99}"/>
                </a:ext>
              </a:extLst>
            </p:cNvPr>
            <p:cNvSpPr/>
            <p:nvPr/>
          </p:nvSpPr>
          <p:spPr>
            <a:xfrm>
              <a:off x="4073050" y="2045125"/>
              <a:ext cx="120950" cy="104250"/>
            </a:xfrm>
            <a:custGeom>
              <a:avLst/>
              <a:gdLst/>
              <a:ahLst/>
              <a:cxnLst/>
              <a:rect l="l" t="t" r="r" b="b"/>
              <a:pathLst>
                <a:path w="4838" h="4170" extrusionOk="0">
                  <a:moveTo>
                    <a:pt x="3837" y="0"/>
                  </a:moveTo>
                  <a:lnTo>
                    <a:pt x="1" y="34"/>
                  </a:lnTo>
                  <a:lnTo>
                    <a:pt x="834" y="3803"/>
                  </a:lnTo>
                  <a:lnTo>
                    <a:pt x="2803" y="4170"/>
                  </a:lnTo>
                  <a:cubicBezTo>
                    <a:pt x="4837" y="2836"/>
                    <a:pt x="3837" y="0"/>
                    <a:pt x="3837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" name="Google Shape;1731;p49">
              <a:extLst>
                <a:ext uri="{FF2B5EF4-FFF2-40B4-BE49-F238E27FC236}">
                  <a16:creationId xmlns:a16="http://schemas.microsoft.com/office/drawing/2014/main" id="{27C4EC6E-28AC-42F7-89DC-0F8FECA4B420}"/>
                </a:ext>
              </a:extLst>
            </p:cNvPr>
            <p:cNvSpPr/>
            <p:nvPr/>
          </p:nvSpPr>
          <p:spPr>
            <a:xfrm>
              <a:off x="4073875" y="1957550"/>
              <a:ext cx="95100" cy="88425"/>
            </a:xfrm>
            <a:custGeom>
              <a:avLst/>
              <a:gdLst/>
              <a:ahLst/>
              <a:cxnLst/>
              <a:rect l="l" t="t" r="r" b="b"/>
              <a:pathLst>
                <a:path w="3804" h="3537" extrusionOk="0">
                  <a:moveTo>
                    <a:pt x="435" y="1"/>
                  </a:moveTo>
                  <a:lnTo>
                    <a:pt x="1" y="3537"/>
                  </a:lnTo>
                  <a:lnTo>
                    <a:pt x="3804" y="3503"/>
                  </a:lnTo>
                  <a:lnTo>
                    <a:pt x="3470" y="106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" name="Google Shape;1732;p49">
              <a:extLst>
                <a:ext uri="{FF2B5EF4-FFF2-40B4-BE49-F238E27FC236}">
                  <a16:creationId xmlns:a16="http://schemas.microsoft.com/office/drawing/2014/main" id="{3E3B7388-5AB7-429C-9F5B-F54E80FBBA5A}"/>
                </a:ext>
              </a:extLst>
            </p:cNvPr>
            <p:cNvSpPr/>
            <p:nvPr/>
          </p:nvSpPr>
          <p:spPr>
            <a:xfrm>
              <a:off x="3270800" y="1923350"/>
              <a:ext cx="568775" cy="778605"/>
            </a:xfrm>
            <a:custGeom>
              <a:avLst/>
              <a:gdLst/>
              <a:ahLst/>
              <a:cxnLst/>
              <a:rect l="l" t="t" r="r" b="b"/>
              <a:pathLst>
                <a:path w="22751" h="30690" extrusionOk="0">
                  <a:moveTo>
                    <a:pt x="13511" y="1"/>
                  </a:moveTo>
                  <a:cubicBezTo>
                    <a:pt x="10975" y="34"/>
                    <a:pt x="8440" y="234"/>
                    <a:pt x="5905" y="568"/>
                  </a:cubicBezTo>
                  <a:cubicBezTo>
                    <a:pt x="5438" y="601"/>
                    <a:pt x="4938" y="701"/>
                    <a:pt x="4471" y="768"/>
                  </a:cubicBezTo>
                  <a:cubicBezTo>
                    <a:pt x="4004" y="835"/>
                    <a:pt x="3637" y="935"/>
                    <a:pt x="3237" y="1002"/>
                  </a:cubicBezTo>
                  <a:cubicBezTo>
                    <a:pt x="1402" y="1369"/>
                    <a:pt x="1" y="1769"/>
                    <a:pt x="1" y="1769"/>
                  </a:cubicBezTo>
                  <a:cubicBezTo>
                    <a:pt x="3604" y="14478"/>
                    <a:pt x="2870" y="27954"/>
                    <a:pt x="3203" y="30690"/>
                  </a:cubicBezTo>
                  <a:cubicBezTo>
                    <a:pt x="5805" y="30523"/>
                    <a:pt x="15679" y="29789"/>
                    <a:pt x="21049" y="29389"/>
                  </a:cubicBezTo>
                  <a:cubicBezTo>
                    <a:pt x="22751" y="10242"/>
                    <a:pt x="18714" y="535"/>
                    <a:pt x="18714" y="535"/>
                  </a:cubicBezTo>
                  <a:cubicBezTo>
                    <a:pt x="18714" y="535"/>
                    <a:pt x="17547" y="301"/>
                    <a:pt x="15979" y="168"/>
                  </a:cubicBezTo>
                  <a:cubicBezTo>
                    <a:pt x="15512" y="101"/>
                    <a:pt x="14978" y="68"/>
                    <a:pt x="14411" y="34"/>
                  </a:cubicBezTo>
                  <a:cubicBezTo>
                    <a:pt x="14111" y="34"/>
                    <a:pt x="13811" y="1"/>
                    <a:pt x="13511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" name="Google Shape;1733;p49">
              <a:extLst>
                <a:ext uri="{FF2B5EF4-FFF2-40B4-BE49-F238E27FC236}">
                  <a16:creationId xmlns:a16="http://schemas.microsoft.com/office/drawing/2014/main" id="{27C92163-97E7-46B7-8A3D-E722877E25EB}"/>
                </a:ext>
              </a:extLst>
            </p:cNvPr>
            <p:cNvSpPr/>
            <p:nvPr/>
          </p:nvSpPr>
          <p:spPr>
            <a:xfrm>
              <a:off x="3428425" y="2132675"/>
              <a:ext cx="159300" cy="158475"/>
            </a:xfrm>
            <a:custGeom>
              <a:avLst/>
              <a:gdLst/>
              <a:ahLst/>
              <a:cxnLst/>
              <a:rect l="l" t="t" r="r" b="b"/>
              <a:pathLst>
                <a:path w="6372" h="6339" extrusionOk="0">
                  <a:moveTo>
                    <a:pt x="5871" y="1"/>
                  </a:moveTo>
                  <a:lnTo>
                    <a:pt x="0" y="234"/>
                  </a:lnTo>
                  <a:lnTo>
                    <a:pt x="501" y="5171"/>
                  </a:lnTo>
                  <a:lnTo>
                    <a:pt x="3570" y="6339"/>
                  </a:lnTo>
                  <a:lnTo>
                    <a:pt x="6372" y="4938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" name="Google Shape;1734;p49">
              <a:extLst>
                <a:ext uri="{FF2B5EF4-FFF2-40B4-BE49-F238E27FC236}">
                  <a16:creationId xmlns:a16="http://schemas.microsoft.com/office/drawing/2014/main" id="{54403774-3474-416D-85C0-D93BBE4733D1}"/>
                </a:ext>
              </a:extLst>
            </p:cNvPr>
            <p:cNvSpPr/>
            <p:nvPr/>
          </p:nvSpPr>
          <p:spPr>
            <a:xfrm>
              <a:off x="3314175" y="2103500"/>
              <a:ext cx="60075" cy="206000"/>
            </a:xfrm>
            <a:custGeom>
              <a:avLst/>
              <a:gdLst/>
              <a:ahLst/>
              <a:cxnLst/>
              <a:rect l="l" t="t" r="r" b="b"/>
              <a:pathLst>
                <a:path w="2403" h="8240" extrusionOk="0">
                  <a:moveTo>
                    <a:pt x="2069" y="0"/>
                  </a:moveTo>
                  <a:lnTo>
                    <a:pt x="1" y="2635"/>
                  </a:lnTo>
                  <a:cubicBezTo>
                    <a:pt x="334" y="4570"/>
                    <a:pt x="568" y="6438"/>
                    <a:pt x="734" y="8239"/>
                  </a:cubicBezTo>
                  <a:cubicBezTo>
                    <a:pt x="2035" y="6838"/>
                    <a:pt x="2402" y="1234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" name="Google Shape;1735;p49">
              <a:extLst>
                <a:ext uri="{FF2B5EF4-FFF2-40B4-BE49-F238E27FC236}">
                  <a16:creationId xmlns:a16="http://schemas.microsoft.com/office/drawing/2014/main" id="{E00FEB8B-78C4-4D00-921D-DF9C22772A3B}"/>
                </a:ext>
              </a:extLst>
            </p:cNvPr>
            <p:cNvSpPr/>
            <p:nvPr/>
          </p:nvSpPr>
          <p:spPr>
            <a:xfrm>
              <a:off x="3418425" y="1722375"/>
              <a:ext cx="227675" cy="277125"/>
            </a:xfrm>
            <a:custGeom>
              <a:avLst/>
              <a:gdLst/>
              <a:ahLst/>
              <a:cxnLst/>
              <a:rect l="l" t="t" r="r" b="b"/>
              <a:pathLst>
                <a:path w="9107" h="11085" extrusionOk="0">
                  <a:moveTo>
                    <a:pt x="134" y="1"/>
                  </a:moveTo>
                  <a:lnTo>
                    <a:pt x="134" y="1"/>
                  </a:lnTo>
                  <a:cubicBezTo>
                    <a:pt x="767" y="2403"/>
                    <a:pt x="1601" y="6839"/>
                    <a:pt x="0" y="8574"/>
                  </a:cubicBezTo>
                  <a:cubicBezTo>
                    <a:pt x="1371" y="9753"/>
                    <a:pt x="3106" y="11084"/>
                    <a:pt x="5819" y="11084"/>
                  </a:cubicBezTo>
                  <a:cubicBezTo>
                    <a:pt x="5945" y="11084"/>
                    <a:pt x="6074" y="11081"/>
                    <a:pt x="6205" y="11076"/>
                  </a:cubicBezTo>
                  <a:cubicBezTo>
                    <a:pt x="9107" y="10975"/>
                    <a:pt x="8440" y="9007"/>
                    <a:pt x="7606" y="8040"/>
                  </a:cubicBezTo>
                  <a:cubicBezTo>
                    <a:pt x="4837" y="7573"/>
                    <a:pt x="4737" y="5538"/>
                    <a:pt x="5104" y="3603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" name="Google Shape;1736;p49">
              <a:extLst>
                <a:ext uri="{FF2B5EF4-FFF2-40B4-BE49-F238E27FC236}">
                  <a16:creationId xmlns:a16="http://schemas.microsoft.com/office/drawing/2014/main" id="{A065D212-26DE-432A-94E3-4B3461FCB869}"/>
                </a:ext>
              </a:extLst>
            </p:cNvPr>
            <p:cNvSpPr/>
            <p:nvPr/>
          </p:nvSpPr>
          <p:spPr>
            <a:xfrm>
              <a:off x="3354200" y="1923350"/>
              <a:ext cx="235200" cy="138475"/>
            </a:xfrm>
            <a:custGeom>
              <a:avLst/>
              <a:gdLst/>
              <a:ahLst/>
              <a:cxnLst/>
              <a:rect l="l" t="t" r="r" b="b"/>
              <a:pathLst>
                <a:path w="9408" h="5539" extrusionOk="0">
                  <a:moveTo>
                    <a:pt x="2569" y="1"/>
                  </a:moveTo>
                  <a:cubicBezTo>
                    <a:pt x="2569" y="1"/>
                    <a:pt x="668" y="368"/>
                    <a:pt x="268" y="701"/>
                  </a:cubicBezTo>
                  <a:cubicBezTo>
                    <a:pt x="1" y="4204"/>
                    <a:pt x="7940" y="5538"/>
                    <a:pt x="7940" y="5538"/>
                  </a:cubicBezTo>
                  <a:cubicBezTo>
                    <a:pt x="7940" y="5538"/>
                    <a:pt x="8407" y="3737"/>
                    <a:pt x="9407" y="3003"/>
                  </a:cubicBezTo>
                  <a:cubicBezTo>
                    <a:pt x="3336" y="1802"/>
                    <a:pt x="2569" y="1"/>
                    <a:pt x="2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1" name="Google Shape;1737;p49">
              <a:extLst>
                <a:ext uri="{FF2B5EF4-FFF2-40B4-BE49-F238E27FC236}">
                  <a16:creationId xmlns:a16="http://schemas.microsoft.com/office/drawing/2014/main" id="{6FBFE935-F600-49A1-979A-2CE75E668B69}"/>
                </a:ext>
              </a:extLst>
            </p:cNvPr>
            <p:cNvSpPr/>
            <p:nvPr/>
          </p:nvSpPr>
          <p:spPr>
            <a:xfrm>
              <a:off x="3589375" y="1918025"/>
              <a:ext cx="131775" cy="127125"/>
            </a:xfrm>
            <a:custGeom>
              <a:avLst/>
              <a:gdLst/>
              <a:ahLst/>
              <a:cxnLst/>
              <a:rect l="l" t="t" r="r" b="b"/>
              <a:pathLst>
                <a:path w="5271" h="5085" extrusionOk="0">
                  <a:moveTo>
                    <a:pt x="1117" y="1"/>
                  </a:moveTo>
                  <a:cubicBezTo>
                    <a:pt x="956" y="1"/>
                    <a:pt x="795" y="5"/>
                    <a:pt x="634" y="14"/>
                  </a:cubicBezTo>
                  <a:cubicBezTo>
                    <a:pt x="1068" y="1081"/>
                    <a:pt x="834" y="2349"/>
                    <a:pt x="0" y="3216"/>
                  </a:cubicBezTo>
                  <a:cubicBezTo>
                    <a:pt x="968" y="3650"/>
                    <a:pt x="1868" y="4284"/>
                    <a:pt x="2602" y="5084"/>
                  </a:cubicBezTo>
                  <a:cubicBezTo>
                    <a:pt x="5271" y="2282"/>
                    <a:pt x="2435" y="81"/>
                    <a:pt x="2435" y="81"/>
                  </a:cubicBezTo>
                  <a:cubicBezTo>
                    <a:pt x="1996" y="32"/>
                    <a:pt x="1556" y="1"/>
                    <a:pt x="1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2" name="Google Shape;1738;p49">
              <a:extLst>
                <a:ext uri="{FF2B5EF4-FFF2-40B4-BE49-F238E27FC236}">
                  <a16:creationId xmlns:a16="http://schemas.microsoft.com/office/drawing/2014/main" id="{AFCDDDD1-0223-4271-93EA-2E6C01C7DAA1}"/>
                </a:ext>
              </a:extLst>
            </p:cNvPr>
            <p:cNvSpPr/>
            <p:nvPr/>
          </p:nvSpPr>
          <p:spPr>
            <a:xfrm>
              <a:off x="3595200" y="2043450"/>
              <a:ext cx="20875" cy="33450"/>
            </a:xfrm>
            <a:custGeom>
              <a:avLst/>
              <a:gdLst/>
              <a:ahLst/>
              <a:cxnLst/>
              <a:rect l="l" t="t" r="r" b="b"/>
              <a:pathLst>
                <a:path w="835" h="1338" extrusionOk="0">
                  <a:moveTo>
                    <a:pt x="334" y="0"/>
                  </a:moveTo>
                  <a:cubicBezTo>
                    <a:pt x="134" y="34"/>
                    <a:pt x="1" y="367"/>
                    <a:pt x="68" y="734"/>
                  </a:cubicBezTo>
                  <a:cubicBezTo>
                    <a:pt x="99" y="1080"/>
                    <a:pt x="279" y="1338"/>
                    <a:pt x="467" y="1338"/>
                  </a:cubicBezTo>
                  <a:cubicBezTo>
                    <a:pt x="479" y="1338"/>
                    <a:pt x="490" y="1337"/>
                    <a:pt x="501" y="1335"/>
                  </a:cubicBezTo>
                  <a:cubicBezTo>
                    <a:pt x="701" y="1301"/>
                    <a:pt x="835" y="1001"/>
                    <a:pt x="768" y="634"/>
                  </a:cubicBezTo>
                  <a:cubicBezTo>
                    <a:pt x="735" y="2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3" name="Google Shape;1739;p49">
              <a:extLst>
                <a:ext uri="{FF2B5EF4-FFF2-40B4-BE49-F238E27FC236}">
                  <a16:creationId xmlns:a16="http://schemas.microsoft.com/office/drawing/2014/main" id="{FE55EDC9-271F-42F6-9B5C-748A63CD1FD0}"/>
                </a:ext>
              </a:extLst>
            </p:cNvPr>
            <p:cNvSpPr/>
            <p:nvPr/>
          </p:nvSpPr>
          <p:spPr>
            <a:xfrm>
              <a:off x="3470125" y="1759075"/>
              <a:ext cx="75075" cy="88425"/>
            </a:xfrm>
            <a:custGeom>
              <a:avLst/>
              <a:gdLst/>
              <a:ahLst/>
              <a:cxnLst/>
              <a:rect l="l" t="t" r="r" b="b"/>
              <a:pathLst>
                <a:path w="3003" h="3537" extrusionOk="0">
                  <a:moveTo>
                    <a:pt x="67" y="1"/>
                  </a:moveTo>
                  <a:cubicBezTo>
                    <a:pt x="0" y="468"/>
                    <a:pt x="0" y="901"/>
                    <a:pt x="100" y="1335"/>
                  </a:cubicBezTo>
                  <a:cubicBezTo>
                    <a:pt x="301" y="2402"/>
                    <a:pt x="1802" y="3436"/>
                    <a:pt x="2869" y="3536"/>
                  </a:cubicBezTo>
                  <a:cubicBezTo>
                    <a:pt x="2869" y="3069"/>
                    <a:pt x="2902" y="2602"/>
                    <a:pt x="3002" y="216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4" name="Google Shape;1740;p49">
              <a:extLst>
                <a:ext uri="{FF2B5EF4-FFF2-40B4-BE49-F238E27FC236}">
                  <a16:creationId xmlns:a16="http://schemas.microsoft.com/office/drawing/2014/main" id="{F3CA260D-8B24-4026-AB65-B7CD5082044B}"/>
                </a:ext>
              </a:extLst>
            </p:cNvPr>
            <p:cNvSpPr/>
            <p:nvPr/>
          </p:nvSpPr>
          <p:spPr>
            <a:xfrm>
              <a:off x="3390075" y="1418825"/>
              <a:ext cx="231850" cy="228525"/>
            </a:xfrm>
            <a:custGeom>
              <a:avLst/>
              <a:gdLst/>
              <a:ahLst/>
              <a:cxnLst/>
              <a:rect l="l" t="t" r="r" b="b"/>
              <a:pathLst>
                <a:path w="9274" h="9141" extrusionOk="0">
                  <a:moveTo>
                    <a:pt x="4637" y="1"/>
                  </a:moveTo>
                  <a:cubicBezTo>
                    <a:pt x="2068" y="1"/>
                    <a:pt x="0" y="2036"/>
                    <a:pt x="0" y="4571"/>
                  </a:cubicBezTo>
                  <a:cubicBezTo>
                    <a:pt x="0" y="7073"/>
                    <a:pt x="2068" y="9141"/>
                    <a:pt x="4637" y="9141"/>
                  </a:cubicBezTo>
                  <a:cubicBezTo>
                    <a:pt x="7205" y="9141"/>
                    <a:pt x="9273" y="7073"/>
                    <a:pt x="9273" y="4571"/>
                  </a:cubicBezTo>
                  <a:cubicBezTo>
                    <a:pt x="9273" y="2036"/>
                    <a:pt x="7205" y="1"/>
                    <a:pt x="4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5" name="Google Shape;1741;p49">
              <a:extLst>
                <a:ext uri="{FF2B5EF4-FFF2-40B4-BE49-F238E27FC236}">
                  <a16:creationId xmlns:a16="http://schemas.microsoft.com/office/drawing/2014/main" id="{7F8DBBDC-756C-4252-A90C-857FAD8154C2}"/>
                </a:ext>
              </a:extLst>
            </p:cNvPr>
            <p:cNvSpPr/>
            <p:nvPr/>
          </p:nvSpPr>
          <p:spPr>
            <a:xfrm>
              <a:off x="3532075" y="1403650"/>
              <a:ext cx="92350" cy="143975"/>
            </a:xfrm>
            <a:custGeom>
              <a:avLst/>
              <a:gdLst/>
              <a:ahLst/>
              <a:cxnLst/>
              <a:rect l="l" t="t" r="r" b="b"/>
              <a:pathLst>
                <a:path w="3694" h="5759" extrusionOk="0">
                  <a:moveTo>
                    <a:pt x="65" y="1"/>
                  </a:moveTo>
                  <a:cubicBezTo>
                    <a:pt x="17" y="1"/>
                    <a:pt x="0" y="79"/>
                    <a:pt x="57" y="108"/>
                  </a:cubicBezTo>
                  <a:cubicBezTo>
                    <a:pt x="1225" y="441"/>
                    <a:pt x="2226" y="1208"/>
                    <a:pt x="2826" y="2242"/>
                  </a:cubicBezTo>
                  <a:cubicBezTo>
                    <a:pt x="3427" y="3276"/>
                    <a:pt x="3593" y="4544"/>
                    <a:pt x="3260" y="5678"/>
                  </a:cubicBezTo>
                  <a:cubicBezTo>
                    <a:pt x="3260" y="5712"/>
                    <a:pt x="3260" y="5745"/>
                    <a:pt x="3293" y="5745"/>
                  </a:cubicBezTo>
                  <a:cubicBezTo>
                    <a:pt x="3303" y="5755"/>
                    <a:pt x="3313" y="5759"/>
                    <a:pt x="3322" y="5759"/>
                  </a:cubicBezTo>
                  <a:cubicBezTo>
                    <a:pt x="3343" y="5759"/>
                    <a:pt x="3360" y="5735"/>
                    <a:pt x="3360" y="5712"/>
                  </a:cubicBezTo>
                  <a:cubicBezTo>
                    <a:pt x="3693" y="4544"/>
                    <a:pt x="3527" y="3276"/>
                    <a:pt x="2926" y="2209"/>
                  </a:cubicBezTo>
                  <a:cubicBezTo>
                    <a:pt x="2292" y="1108"/>
                    <a:pt x="1258" y="341"/>
                    <a:pt x="91" y="7"/>
                  </a:cubicBezTo>
                  <a:cubicBezTo>
                    <a:pt x="82" y="3"/>
                    <a:pt x="73" y="1"/>
                    <a:pt x="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6" name="Google Shape;1742;p49">
              <a:extLst>
                <a:ext uri="{FF2B5EF4-FFF2-40B4-BE49-F238E27FC236}">
                  <a16:creationId xmlns:a16="http://schemas.microsoft.com/office/drawing/2014/main" id="{6852D8D2-0293-43E4-8FB3-9EBB101DB727}"/>
                </a:ext>
              </a:extLst>
            </p:cNvPr>
            <p:cNvSpPr/>
            <p:nvPr/>
          </p:nvSpPr>
          <p:spPr>
            <a:xfrm>
              <a:off x="3513475" y="1498050"/>
              <a:ext cx="176000" cy="172650"/>
            </a:xfrm>
            <a:custGeom>
              <a:avLst/>
              <a:gdLst/>
              <a:ahLst/>
              <a:cxnLst/>
              <a:rect l="l" t="t" r="r" b="b"/>
              <a:pathLst>
                <a:path w="7040" h="6906" extrusionOk="0">
                  <a:moveTo>
                    <a:pt x="3537" y="1"/>
                  </a:moveTo>
                  <a:cubicBezTo>
                    <a:pt x="1569" y="1"/>
                    <a:pt x="1" y="1535"/>
                    <a:pt x="1" y="3470"/>
                  </a:cubicBezTo>
                  <a:cubicBezTo>
                    <a:pt x="1" y="5371"/>
                    <a:pt x="1569" y="6906"/>
                    <a:pt x="3537" y="6906"/>
                  </a:cubicBezTo>
                  <a:cubicBezTo>
                    <a:pt x="5471" y="6906"/>
                    <a:pt x="7039" y="5371"/>
                    <a:pt x="7039" y="3470"/>
                  </a:cubicBezTo>
                  <a:cubicBezTo>
                    <a:pt x="7039" y="1535"/>
                    <a:pt x="5471" y="1"/>
                    <a:pt x="3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7" name="Google Shape;1743;p49">
              <a:extLst>
                <a:ext uri="{FF2B5EF4-FFF2-40B4-BE49-F238E27FC236}">
                  <a16:creationId xmlns:a16="http://schemas.microsoft.com/office/drawing/2014/main" id="{A553A0AB-69F3-4B52-8695-29802951AD4C}"/>
                </a:ext>
              </a:extLst>
            </p:cNvPr>
            <p:cNvSpPr/>
            <p:nvPr/>
          </p:nvSpPr>
          <p:spPr>
            <a:xfrm>
              <a:off x="3298325" y="1487225"/>
              <a:ext cx="204350" cy="201000"/>
            </a:xfrm>
            <a:custGeom>
              <a:avLst/>
              <a:gdLst/>
              <a:ahLst/>
              <a:cxnLst/>
              <a:rect l="l" t="t" r="r" b="b"/>
              <a:pathLst>
                <a:path w="8174" h="8040" extrusionOk="0">
                  <a:moveTo>
                    <a:pt x="4070" y="0"/>
                  </a:moveTo>
                  <a:cubicBezTo>
                    <a:pt x="1835" y="0"/>
                    <a:pt x="1" y="1801"/>
                    <a:pt x="1" y="4036"/>
                  </a:cubicBezTo>
                  <a:cubicBezTo>
                    <a:pt x="1" y="6238"/>
                    <a:pt x="1835" y="8039"/>
                    <a:pt x="4070" y="8039"/>
                  </a:cubicBezTo>
                  <a:cubicBezTo>
                    <a:pt x="6339" y="8039"/>
                    <a:pt x="8173" y="6238"/>
                    <a:pt x="8173" y="4036"/>
                  </a:cubicBezTo>
                  <a:cubicBezTo>
                    <a:pt x="8173" y="1801"/>
                    <a:pt x="6339" y="0"/>
                    <a:pt x="4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8" name="Google Shape;1744;p49">
              <a:extLst>
                <a:ext uri="{FF2B5EF4-FFF2-40B4-BE49-F238E27FC236}">
                  <a16:creationId xmlns:a16="http://schemas.microsoft.com/office/drawing/2014/main" id="{244F5CF7-2720-4CA3-9356-EF26C6EB61BF}"/>
                </a:ext>
              </a:extLst>
            </p:cNvPr>
            <p:cNvSpPr/>
            <p:nvPr/>
          </p:nvSpPr>
          <p:spPr>
            <a:xfrm>
              <a:off x="3396925" y="1500750"/>
              <a:ext cx="261700" cy="327650"/>
            </a:xfrm>
            <a:custGeom>
              <a:avLst/>
              <a:gdLst/>
              <a:ahLst/>
              <a:cxnLst/>
              <a:rect l="l" t="t" r="r" b="b"/>
              <a:pathLst>
                <a:path w="10468" h="13106" extrusionOk="0">
                  <a:moveTo>
                    <a:pt x="4883" y="1"/>
                  </a:moveTo>
                  <a:cubicBezTo>
                    <a:pt x="2234" y="1"/>
                    <a:pt x="1" y="2357"/>
                    <a:pt x="427" y="5197"/>
                  </a:cubicBezTo>
                  <a:cubicBezTo>
                    <a:pt x="860" y="8499"/>
                    <a:pt x="960" y="10467"/>
                    <a:pt x="2762" y="12035"/>
                  </a:cubicBezTo>
                  <a:cubicBezTo>
                    <a:pt x="3607" y="12776"/>
                    <a:pt x="4576" y="13105"/>
                    <a:pt x="5525" y="13105"/>
                  </a:cubicBezTo>
                  <a:cubicBezTo>
                    <a:pt x="7611" y="13105"/>
                    <a:pt x="9600" y="11515"/>
                    <a:pt x="9967" y="9199"/>
                  </a:cubicBezTo>
                  <a:cubicBezTo>
                    <a:pt x="10467" y="6197"/>
                    <a:pt x="9633" y="1327"/>
                    <a:pt x="6297" y="226"/>
                  </a:cubicBezTo>
                  <a:cubicBezTo>
                    <a:pt x="5821" y="73"/>
                    <a:pt x="5346" y="1"/>
                    <a:pt x="4883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9" name="Google Shape;1745;p49">
              <a:extLst>
                <a:ext uri="{FF2B5EF4-FFF2-40B4-BE49-F238E27FC236}">
                  <a16:creationId xmlns:a16="http://schemas.microsoft.com/office/drawing/2014/main" id="{89C7094A-E488-4E27-86F2-26A951F7210B}"/>
                </a:ext>
              </a:extLst>
            </p:cNvPr>
            <p:cNvSpPr/>
            <p:nvPr/>
          </p:nvSpPr>
          <p:spPr>
            <a:xfrm>
              <a:off x="3358375" y="1450775"/>
              <a:ext cx="252400" cy="179825"/>
            </a:xfrm>
            <a:custGeom>
              <a:avLst/>
              <a:gdLst/>
              <a:ahLst/>
              <a:cxnLst/>
              <a:rect l="l" t="t" r="r" b="b"/>
              <a:pathLst>
                <a:path w="10096" h="7193" extrusionOk="0">
                  <a:moveTo>
                    <a:pt x="5729" y="1"/>
                  </a:moveTo>
                  <a:cubicBezTo>
                    <a:pt x="4112" y="1"/>
                    <a:pt x="2521" y="948"/>
                    <a:pt x="1768" y="1658"/>
                  </a:cubicBezTo>
                  <a:cubicBezTo>
                    <a:pt x="267" y="3026"/>
                    <a:pt x="0" y="4427"/>
                    <a:pt x="101" y="5561"/>
                  </a:cubicBezTo>
                  <a:cubicBezTo>
                    <a:pt x="185" y="6729"/>
                    <a:pt x="895" y="7192"/>
                    <a:pt x="1876" y="7192"/>
                  </a:cubicBezTo>
                  <a:cubicBezTo>
                    <a:pt x="4791" y="7192"/>
                    <a:pt x="10095" y="3105"/>
                    <a:pt x="8473" y="1258"/>
                  </a:cubicBezTo>
                  <a:cubicBezTo>
                    <a:pt x="7664" y="337"/>
                    <a:pt x="6692" y="1"/>
                    <a:pt x="57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0" name="Google Shape;1746;p49">
              <a:extLst>
                <a:ext uri="{FF2B5EF4-FFF2-40B4-BE49-F238E27FC236}">
                  <a16:creationId xmlns:a16="http://schemas.microsoft.com/office/drawing/2014/main" id="{236BD50B-C11F-4A16-8A08-34B15FF7025F}"/>
                </a:ext>
              </a:extLst>
            </p:cNvPr>
            <p:cNvSpPr/>
            <p:nvPr/>
          </p:nvSpPr>
          <p:spPr>
            <a:xfrm>
              <a:off x="3504300" y="1485425"/>
              <a:ext cx="170400" cy="63275"/>
            </a:xfrm>
            <a:custGeom>
              <a:avLst/>
              <a:gdLst/>
              <a:ahLst/>
              <a:cxnLst/>
              <a:rect l="l" t="t" r="r" b="b"/>
              <a:pathLst>
                <a:path w="6816" h="2531" extrusionOk="0">
                  <a:moveTo>
                    <a:pt x="2693" y="0"/>
                  </a:moveTo>
                  <a:cubicBezTo>
                    <a:pt x="2524" y="0"/>
                    <a:pt x="2359" y="23"/>
                    <a:pt x="2203" y="72"/>
                  </a:cubicBezTo>
                  <a:cubicBezTo>
                    <a:pt x="1" y="739"/>
                    <a:pt x="1535" y="2174"/>
                    <a:pt x="4437" y="2507"/>
                  </a:cubicBezTo>
                  <a:cubicBezTo>
                    <a:pt x="4573" y="2523"/>
                    <a:pt x="4696" y="2531"/>
                    <a:pt x="4805" y="2531"/>
                  </a:cubicBezTo>
                  <a:cubicBezTo>
                    <a:pt x="6816" y="2531"/>
                    <a:pt x="4491" y="0"/>
                    <a:pt x="26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1" name="Google Shape;1747;p49">
              <a:extLst>
                <a:ext uri="{FF2B5EF4-FFF2-40B4-BE49-F238E27FC236}">
                  <a16:creationId xmlns:a16="http://schemas.microsoft.com/office/drawing/2014/main" id="{6DDB6045-6CDA-4201-B914-67BE387BBCE5}"/>
                </a:ext>
              </a:extLst>
            </p:cNvPr>
            <p:cNvSpPr/>
            <p:nvPr/>
          </p:nvSpPr>
          <p:spPr>
            <a:xfrm>
              <a:off x="3361700" y="1667175"/>
              <a:ext cx="103625" cy="89725"/>
            </a:xfrm>
            <a:custGeom>
              <a:avLst/>
              <a:gdLst/>
              <a:ahLst/>
              <a:cxnLst/>
              <a:rect l="l" t="t" r="r" b="b"/>
              <a:pathLst>
                <a:path w="4145" h="3589" extrusionOk="0">
                  <a:moveTo>
                    <a:pt x="1623" y="0"/>
                  </a:moveTo>
                  <a:cubicBezTo>
                    <a:pt x="1517" y="0"/>
                    <a:pt x="1409" y="13"/>
                    <a:pt x="1302" y="41"/>
                  </a:cubicBezTo>
                  <a:cubicBezTo>
                    <a:pt x="234" y="308"/>
                    <a:pt x="1" y="1475"/>
                    <a:pt x="601" y="2309"/>
                  </a:cubicBezTo>
                  <a:cubicBezTo>
                    <a:pt x="1102" y="2976"/>
                    <a:pt x="1836" y="3443"/>
                    <a:pt x="2669" y="3577"/>
                  </a:cubicBezTo>
                  <a:cubicBezTo>
                    <a:pt x="2736" y="3585"/>
                    <a:pt x="2801" y="3589"/>
                    <a:pt x="2862" y="3589"/>
                  </a:cubicBezTo>
                  <a:cubicBezTo>
                    <a:pt x="3816" y="3589"/>
                    <a:pt x="4144" y="2651"/>
                    <a:pt x="3737" y="1742"/>
                  </a:cubicBezTo>
                  <a:cubicBezTo>
                    <a:pt x="3408" y="965"/>
                    <a:pt x="2544" y="0"/>
                    <a:pt x="162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2" name="Google Shape;1748;p49">
              <a:extLst>
                <a:ext uri="{FF2B5EF4-FFF2-40B4-BE49-F238E27FC236}">
                  <a16:creationId xmlns:a16="http://schemas.microsoft.com/office/drawing/2014/main" id="{6570A315-92A1-4D58-88CB-F5C12ECDA285}"/>
                </a:ext>
              </a:extLst>
            </p:cNvPr>
            <p:cNvSpPr/>
            <p:nvPr/>
          </p:nvSpPr>
          <p:spPr>
            <a:xfrm>
              <a:off x="3343925" y="1598500"/>
              <a:ext cx="112500" cy="95525"/>
            </a:xfrm>
            <a:custGeom>
              <a:avLst/>
              <a:gdLst/>
              <a:ahLst/>
              <a:cxnLst/>
              <a:rect l="l" t="t" r="r" b="b"/>
              <a:pathLst>
                <a:path w="4500" h="3821" extrusionOk="0">
                  <a:moveTo>
                    <a:pt x="1334" y="1"/>
                  </a:moveTo>
                  <a:cubicBezTo>
                    <a:pt x="0" y="1"/>
                    <a:pt x="630" y="1758"/>
                    <a:pt x="2580" y="3388"/>
                  </a:cubicBezTo>
                  <a:cubicBezTo>
                    <a:pt x="2950" y="3692"/>
                    <a:pt x="3235" y="3820"/>
                    <a:pt x="3444" y="3820"/>
                  </a:cubicBezTo>
                  <a:cubicBezTo>
                    <a:pt x="4499" y="3820"/>
                    <a:pt x="3633" y="564"/>
                    <a:pt x="2046" y="119"/>
                  </a:cubicBezTo>
                  <a:cubicBezTo>
                    <a:pt x="1766" y="38"/>
                    <a:pt x="1529" y="1"/>
                    <a:pt x="1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3" name="Google Shape;1749;p49">
              <a:extLst>
                <a:ext uri="{FF2B5EF4-FFF2-40B4-BE49-F238E27FC236}">
                  <a16:creationId xmlns:a16="http://schemas.microsoft.com/office/drawing/2014/main" id="{C92AB6F5-4BB1-4969-83F0-78330876A6AF}"/>
                </a:ext>
              </a:extLst>
            </p:cNvPr>
            <p:cNvSpPr/>
            <p:nvPr/>
          </p:nvSpPr>
          <p:spPr>
            <a:xfrm>
              <a:off x="3516825" y="1632250"/>
              <a:ext cx="17525" cy="24275"/>
            </a:xfrm>
            <a:custGeom>
              <a:avLst/>
              <a:gdLst/>
              <a:ahLst/>
              <a:cxnLst/>
              <a:rect l="l" t="t" r="r" b="b"/>
              <a:pathLst>
                <a:path w="701" h="971" extrusionOk="0">
                  <a:moveTo>
                    <a:pt x="339" y="0"/>
                  </a:moveTo>
                  <a:cubicBezTo>
                    <a:pt x="326" y="0"/>
                    <a:pt x="313" y="1"/>
                    <a:pt x="301" y="3"/>
                  </a:cubicBezTo>
                  <a:cubicBezTo>
                    <a:pt x="134" y="3"/>
                    <a:pt x="0" y="270"/>
                    <a:pt x="34" y="504"/>
                  </a:cubicBezTo>
                  <a:cubicBezTo>
                    <a:pt x="67" y="771"/>
                    <a:pt x="200" y="971"/>
                    <a:pt x="401" y="971"/>
                  </a:cubicBezTo>
                  <a:cubicBezTo>
                    <a:pt x="567" y="937"/>
                    <a:pt x="701" y="737"/>
                    <a:pt x="667" y="470"/>
                  </a:cubicBezTo>
                  <a:cubicBezTo>
                    <a:pt x="667" y="221"/>
                    <a:pt x="521" y="0"/>
                    <a:pt x="3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4" name="Google Shape;1750;p49">
              <a:extLst>
                <a:ext uri="{FF2B5EF4-FFF2-40B4-BE49-F238E27FC236}">
                  <a16:creationId xmlns:a16="http://schemas.microsoft.com/office/drawing/2014/main" id="{21B9BACC-2C9E-4778-98A4-842FB2549A4F}"/>
                </a:ext>
              </a:extLst>
            </p:cNvPr>
            <p:cNvSpPr/>
            <p:nvPr/>
          </p:nvSpPr>
          <p:spPr>
            <a:xfrm>
              <a:off x="3610225" y="1626400"/>
              <a:ext cx="16700" cy="24300"/>
            </a:xfrm>
            <a:custGeom>
              <a:avLst/>
              <a:gdLst/>
              <a:ahLst/>
              <a:cxnLst/>
              <a:rect l="l" t="t" r="r" b="b"/>
              <a:pathLst>
                <a:path w="668" h="972" extrusionOk="0">
                  <a:moveTo>
                    <a:pt x="333" y="1"/>
                  </a:moveTo>
                  <a:cubicBezTo>
                    <a:pt x="322" y="1"/>
                    <a:pt x="311" y="2"/>
                    <a:pt x="301" y="4"/>
                  </a:cubicBezTo>
                  <a:cubicBezTo>
                    <a:pt x="134" y="4"/>
                    <a:pt x="0" y="237"/>
                    <a:pt x="0" y="504"/>
                  </a:cubicBezTo>
                  <a:cubicBezTo>
                    <a:pt x="0" y="771"/>
                    <a:pt x="200" y="971"/>
                    <a:pt x="367" y="971"/>
                  </a:cubicBezTo>
                  <a:cubicBezTo>
                    <a:pt x="534" y="971"/>
                    <a:pt x="667" y="738"/>
                    <a:pt x="667" y="471"/>
                  </a:cubicBezTo>
                  <a:cubicBezTo>
                    <a:pt x="636" y="221"/>
                    <a:pt x="488" y="1"/>
                    <a:pt x="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5" name="Google Shape;1751;p49">
              <a:extLst>
                <a:ext uri="{FF2B5EF4-FFF2-40B4-BE49-F238E27FC236}">
                  <a16:creationId xmlns:a16="http://schemas.microsoft.com/office/drawing/2014/main" id="{F878652F-42A1-4750-A2E7-BBAD0D2C98D8}"/>
                </a:ext>
              </a:extLst>
            </p:cNvPr>
            <p:cNvSpPr/>
            <p:nvPr/>
          </p:nvSpPr>
          <p:spPr>
            <a:xfrm>
              <a:off x="3586875" y="1644000"/>
              <a:ext cx="35875" cy="64650"/>
            </a:xfrm>
            <a:custGeom>
              <a:avLst/>
              <a:gdLst/>
              <a:ahLst/>
              <a:cxnLst/>
              <a:rect l="l" t="t" r="r" b="b"/>
              <a:pathLst>
                <a:path w="1435" h="2586" extrusionOk="0">
                  <a:moveTo>
                    <a:pt x="0" y="0"/>
                  </a:moveTo>
                  <a:lnTo>
                    <a:pt x="200" y="2569"/>
                  </a:lnTo>
                  <a:cubicBezTo>
                    <a:pt x="275" y="2580"/>
                    <a:pt x="350" y="2586"/>
                    <a:pt x="426" y="2586"/>
                  </a:cubicBezTo>
                  <a:cubicBezTo>
                    <a:pt x="790" y="2586"/>
                    <a:pt x="1158" y="2456"/>
                    <a:pt x="1435" y="2235"/>
                  </a:cubicBezTo>
                  <a:cubicBezTo>
                    <a:pt x="868" y="1568"/>
                    <a:pt x="367" y="801"/>
                    <a:pt x="0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6" name="Google Shape;1752;p49">
              <a:extLst>
                <a:ext uri="{FF2B5EF4-FFF2-40B4-BE49-F238E27FC236}">
                  <a16:creationId xmlns:a16="http://schemas.microsoft.com/office/drawing/2014/main" id="{01EA2575-7E50-4CDE-83AF-0EAC66BF0ACB}"/>
                </a:ext>
              </a:extLst>
            </p:cNvPr>
            <p:cNvSpPr/>
            <p:nvPr/>
          </p:nvSpPr>
          <p:spPr>
            <a:xfrm>
              <a:off x="3523150" y="1705500"/>
              <a:ext cx="52075" cy="22750"/>
            </a:xfrm>
            <a:custGeom>
              <a:avLst/>
              <a:gdLst/>
              <a:ahLst/>
              <a:cxnLst/>
              <a:rect l="l" t="t" r="r" b="b"/>
              <a:pathLst>
                <a:path w="2083" h="910" extrusionOk="0">
                  <a:moveTo>
                    <a:pt x="112" y="1"/>
                  </a:moveTo>
                  <a:cubicBezTo>
                    <a:pt x="53" y="1"/>
                    <a:pt x="0" y="71"/>
                    <a:pt x="48" y="142"/>
                  </a:cubicBezTo>
                  <a:cubicBezTo>
                    <a:pt x="448" y="609"/>
                    <a:pt x="1048" y="876"/>
                    <a:pt x="1649" y="909"/>
                  </a:cubicBezTo>
                  <a:lnTo>
                    <a:pt x="2016" y="909"/>
                  </a:lnTo>
                  <a:cubicBezTo>
                    <a:pt x="2049" y="876"/>
                    <a:pt x="2082" y="843"/>
                    <a:pt x="2082" y="809"/>
                  </a:cubicBezTo>
                  <a:cubicBezTo>
                    <a:pt x="2082" y="776"/>
                    <a:pt x="2016" y="743"/>
                    <a:pt x="1982" y="743"/>
                  </a:cubicBezTo>
                  <a:cubicBezTo>
                    <a:pt x="1915" y="749"/>
                    <a:pt x="1847" y="753"/>
                    <a:pt x="1779" y="753"/>
                  </a:cubicBezTo>
                  <a:cubicBezTo>
                    <a:pt x="1182" y="753"/>
                    <a:pt x="601" y="492"/>
                    <a:pt x="181" y="42"/>
                  </a:cubicBezTo>
                  <a:cubicBezTo>
                    <a:pt x="161" y="13"/>
                    <a:pt x="136" y="1"/>
                    <a:pt x="1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7" name="Google Shape;1753;p49">
              <a:extLst>
                <a:ext uri="{FF2B5EF4-FFF2-40B4-BE49-F238E27FC236}">
                  <a16:creationId xmlns:a16="http://schemas.microsoft.com/office/drawing/2014/main" id="{A2A74711-EB3C-4769-ABD1-7B2C5E5CB6BC}"/>
                </a:ext>
              </a:extLst>
            </p:cNvPr>
            <p:cNvSpPr/>
            <p:nvPr/>
          </p:nvSpPr>
          <p:spPr>
            <a:xfrm>
              <a:off x="3499300" y="1597300"/>
              <a:ext cx="37550" cy="25050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1302" y="0"/>
                  </a:moveTo>
                  <a:cubicBezTo>
                    <a:pt x="768" y="34"/>
                    <a:pt x="301" y="301"/>
                    <a:pt x="34" y="734"/>
                  </a:cubicBezTo>
                  <a:cubicBezTo>
                    <a:pt x="1" y="801"/>
                    <a:pt x="1" y="901"/>
                    <a:pt x="101" y="968"/>
                  </a:cubicBezTo>
                  <a:cubicBezTo>
                    <a:pt x="101" y="968"/>
                    <a:pt x="134" y="968"/>
                    <a:pt x="168" y="1001"/>
                  </a:cubicBezTo>
                  <a:cubicBezTo>
                    <a:pt x="234" y="1001"/>
                    <a:pt x="301" y="968"/>
                    <a:pt x="334" y="901"/>
                  </a:cubicBezTo>
                  <a:cubicBezTo>
                    <a:pt x="535" y="567"/>
                    <a:pt x="901" y="334"/>
                    <a:pt x="1302" y="301"/>
                  </a:cubicBezTo>
                  <a:cubicBezTo>
                    <a:pt x="1502" y="301"/>
                    <a:pt x="1502" y="0"/>
                    <a:pt x="1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8" name="Google Shape;1754;p49">
              <a:extLst>
                <a:ext uri="{FF2B5EF4-FFF2-40B4-BE49-F238E27FC236}">
                  <a16:creationId xmlns:a16="http://schemas.microsoft.com/office/drawing/2014/main" id="{32050160-717A-48C6-A0AF-EC4E0F3C31B4}"/>
                </a:ext>
              </a:extLst>
            </p:cNvPr>
            <p:cNvSpPr/>
            <p:nvPr/>
          </p:nvSpPr>
          <p:spPr>
            <a:xfrm>
              <a:off x="3611050" y="1571450"/>
              <a:ext cx="35050" cy="25875"/>
            </a:xfrm>
            <a:custGeom>
              <a:avLst/>
              <a:gdLst/>
              <a:ahLst/>
              <a:cxnLst/>
              <a:rect l="l" t="t" r="r" b="b"/>
              <a:pathLst>
                <a:path w="1402" h="1035" extrusionOk="0">
                  <a:moveTo>
                    <a:pt x="167" y="0"/>
                  </a:moveTo>
                  <a:cubicBezTo>
                    <a:pt x="67" y="0"/>
                    <a:pt x="1" y="67"/>
                    <a:pt x="1" y="134"/>
                  </a:cubicBezTo>
                  <a:cubicBezTo>
                    <a:pt x="1" y="234"/>
                    <a:pt x="67" y="300"/>
                    <a:pt x="134" y="300"/>
                  </a:cubicBezTo>
                  <a:cubicBezTo>
                    <a:pt x="534" y="367"/>
                    <a:pt x="901" y="601"/>
                    <a:pt x="1101" y="968"/>
                  </a:cubicBezTo>
                  <a:cubicBezTo>
                    <a:pt x="1101" y="1001"/>
                    <a:pt x="1168" y="1034"/>
                    <a:pt x="1202" y="1034"/>
                  </a:cubicBezTo>
                  <a:lnTo>
                    <a:pt x="1302" y="1034"/>
                  </a:lnTo>
                  <a:cubicBezTo>
                    <a:pt x="1368" y="968"/>
                    <a:pt x="1402" y="868"/>
                    <a:pt x="1368" y="801"/>
                  </a:cubicBezTo>
                  <a:cubicBezTo>
                    <a:pt x="1101" y="367"/>
                    <a:pt x="668" y="6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9" name="Google Shape;1755;p49">
              <a:extLst>
                <a:ext uri="{FF2B5EF4-FFF2-40B4-BE49-F238E27FC236}">
                  <a16:creationId xmlns:a16="http://schemas.microsoft.com/office/drawing/2014/main" id="{246CD3AA-032A-4C35-839D-55F27604B3A5}"/>
                </a:ext>
              </a:extLst>
            </p:cNvPr>
            <p:cNvSpPr/>
            <p:nvPr/>
          </p:nvSpPr>
          <p:spPr>
            <a:xfrm>
              <a:off x="3091525" y="2018425"/>
              <a:ext cx="271050" cy="610475"/>
            </a:xfrm>
            <a:custGeom>
              <a:avLst/>
              <a:gdLst/>
              <a:ahLst/>
              <a:cxnLst/>
              <a:rect l="l" t="t" r="r" b="b"/>
              <a:pathLst>
                <a:path w="10842" h="24419" extrusionOk="0">
                  <a:moveTo>
                    <a:pt x="6338" y="1"/>
                  </a:moveTo>
                  <a:cubicBezTo>
                    <a:pt x="5271" y="2036"/>
                    <a:pt x="4303" y="4070"/>
                    <a:pt x="3436" y="6138"/>
                  </a:cubicBezTo>
                  <a:cubicBezTo>
                    <a:pt x="2535" y="8240"/>
                    <a:pt x="1701" y="10341"/>
                    <a:pt x="934" y="12543"/>
                  </a:cubicBezTo>
                  <a:cubicBezTo>
                    <a:pt x="767" y="13077"/>
                    <a:pt x="601" y="13610"/>
                    <a:pt x="434" y="14211"/>
                  </a:cubicBezTo>
                  <a:lnTo>
                    <a:pt x="200" y="15045"/>
                  </a:lnTo>
                  <a:cubicBezTo>
                    <a:pt x="67" y="15512"/>
                    <a:pt x="0" y="16012"/>
                    <a:pt x="0" y="16513"/>
                  </a:cubicBezTo>
                  <a:cubicBezTo>
                    <a:pt x="0" y="17413"/>
                    <a:pt x="267" y="18280"/>
                    <a:pt x="701" y="19081"/>
                  </a:cubicBezTo>
                  <a:cubicBezTo>
                    <a:pt x="1068" y="19748"/>
                    <a:pt x="1535" y="20349"/>
                    <a:pt x="2068" y="20849"/>
                  </a:cubicBezTo>
                  <a:cubicBezTo>
                    <a:pt x="3002" y="21750"/>
                    <a:pt x="4036" y="22483"/>
                    <a:pt x="5171" y="23051"/>
                  </a:cubicBezTo>
                  <a:cubicBezTo>
                    <a:pt x="5704" y="23351"/>
                    <a:pt x="6271" y="23584"/>
                    <a:pt x="6805" y="23818"/>
                  </a:cubicBezTo>
                  <a:cubicBezTo>
                    <a:pt x="7372" y="24051"/>
                    <a:pt x="7939" y="24251"/>
                    <a:pt x="8540" y="24418"/>
                  </a:cubicBezTo>
                  <a:lnTo>
                    <a:pt x="9540" y="22117"/>
                  </a:lnTo>
                  <a:cubicBezTo>
                    <a:pt x="7839" y="20949"/>
                    <a:pt x="6071" y="19581"/>
                    <a:pt x="5070" y="18180"/>
                  </a:cubicBezTo>
                  <a:cubicBezTo>
                    <a:pt x="4837" y="17880"/>
                    <a:pt x="4670" y="17580"/>
                    <a:pt x="4537" y="17213"/>
                  </a:cubicBezTo>
                  <a:cubicBezTo>
                    <a:pt x="4437" y="17013"/>
                    <a:pt x="4437" y="16813"/>
                    <a:pt x="4470" y="16579"/>
                  </a:cubicBezTo>
                  <a:cubicBezTo>
                    <a:pt x="4503" y="16513"/>
                    <a:pt x="4503" y="16446"/>
                    <a:pt x="4537" y="16412"/>
                  </a:cubicBezTo>
                  <a:lnTo>
                    <a:pt x="4804" y="15679"/>
                  </a:lnTo>
                  <a:cubicBezTo>
                    <a:pt x="4970" y="15178"/>
                    <a:pt x="5204" y="14678"/>
                    <a:pt x="5404" y="14178"/>
                  </a:cubicBezTo>
                  <a:cubicBezTo>
                    <a:pt x="5804" y="13210"/>
                    <a:pt x="6238" y="12209"/>
                    <a:pt x="6672" y="11209"/>
                  </a:cubicBezTo>
                  <a:cubicBezTo>
                    <a:pt x="7105" y="10208"/>
                    <a:pt x="7572" y="9241"/>
                    <a:pt x="8039" y="8240"/>
                  </a:cubicBezTo>
                  <a:cubicBezTo>
                    <a:pt x="8940" y="6272"/>
                    <a:pt x="9907" y="4270"/>
                    <a:pt x="10841" y="2336"/>
                  </a:cubicBezTo>
                  <a:lnTo>
                    <a:pt x="6338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0" name="Google Shape;1756;p49">
              <a:extLst>
                <a:ext uri="{FF2B5EF4-FFF2-40B4-BE49-F238E27FC236}">
                  <a16:creationId xmlns:a16="http://schemas.microsoft.com/office/drawing/2014/main" id="{4E3CF5F6-1921-4C8D-97EE-2E6512344466}"/>
                </a:ext>
              </a:extLst>
            </p:cNvPr>
            <p:cNvSpPr/>
            <p:nvPr/>
          </p:nvSpPr>
          <p:spPr>
            <a:xfrm>
              <a:off x="3119025" y="1960125"/>
              <a:ext cx="296600" cy="367725"/>
            </a:xfrm>
            <a:custGeom>
              <a:avLst/>
              <a:gdLst/>
              <a:ahLst/>
              <a:cxnLst/>
              <a:rect l="l" t="t" r="r" b="b"/>
              <a:pathLst>
                <a:path w="11864" h="14709" extrusionOk="0">
                  <a:moveTo>
                    <a:pt x="7848" y="1"/>
                  </a:moveTo>
                  <a:cubicBezTo>
                    <a:pt x="7305" y="1"/>
                    <a:pt x="6709" y="97"/>
                    <a:pt x="6072" y="298"/>
                  </a:cubicBezTo>
                  <a:cubicBezTo>
                    <a:pt x="3003" y="1265"/>
                    <a:pt x="1" y="11606"/>
                    <a:pt x="1" y="11606"/>
                  </a:cubicBezTo>
                  <a:lnTo>
                    <a:pt x="7073" y="14708"/>
                  </a:lnTo>
                  <a:cubicBezTo>
                    <a:pt x="7073" y="14708"/>
                    <a:pt x="9374" y="9705"/>
                    <a:pt x="10675" y="5769"/>
                  </a:cubicBezTo>
                  <a:cubicBezTo>
                    <a:pt x="11863" y="2233"/>
                    <a:pt x="10466" y="1"/>
                    <a:pt x="7848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1" name="Google Shape;1757;p49">
              <a:extLst>
                <a:ext uri="{FF2B5EF4-FFF2-40B4-BE49-F238E27FC236}">
                  <a16:creationId xmlns:a16="http://schemas.microsoft.com/office/drawing/2014/main" id="{74F5E082-72AC-4C42-BB0A-213F01E9BE26}"/>
                </a:ext>
              </a:extLst>
            </p:cNvPr>
            <p:cNvSpPr/>
            <p:nvPr/>
          </p:nvSpPr>
          <p:spPr>
            <a:xfrm>
              <a:off x="3274150" y="2564650"/>
              <a:ext cx="110925" cy="102600"/>
            </a:xfrm>
            <a:custGeom>
              <a:avLst/>
              <a:gdLst/>
              <a:ahLst/>
              <a:cxnLst/>
              <a:rect l="l" t="t" r="r" b="b"/>
              <a:pathLst>
                <a:path w="4437" h="4104" extrusionOk="0">
                  <a:moveTo>
                    <a:pt x="1034" y="1"/>
                  </a:moveTo>
                  <a:lnTo>
                    <a:pt x="34" y="1769"/>
                  </a:lnTo>
                  <a:cubicBezTo>
                    <a:pt x="0" y="3403"/>
                    <a:pt x="3036" y="4104"/>
                    <a:pt x="3036" y="4104"/>
                  </a:cubicBezTo>
                  <a:lnTo>
                    <a:pt x="4437" y="3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2" name="Google Shape;1758;p49">
              <a:extLst>
                <a:ext uri="{FF2B5EF4-FFF2-40B4-BE49-F238E27FC236}">
                  <a16:creationId xmlns:a16="http://schemas.microsoft.com/office/drawing/2014/main" id="{0614E314-4A05-46F0-8AF9-CCFADA47165A}"/>
                </a:ext>
              </a:extLst>
            </p:cNvPr>
            <p:cNvSpPr/>
            <p:nvPr/>
          </p:nvSpPr>
          <p:spPr>
            <a:xfrm>
              <a:off x="3342948" y="2573000"/>
              <a:ext cx="107600" cy="120100"/>
            </a:xfrm>
            <a:custGeom>
              <a:avLst/>
              <a:gdLst/>
              <a:ahLst/>
              <a:cxnLst/>
              <a:rect l="l" t="t" r="r" b="b"/>
              <a:pathLst>
                <a:path w="4304" h="4804" extrusionOk="0">
                  <a:moveTo>
                    <a:pt x="1369" y="0"/>
                  </a:moveTo>
                  <a:lnTo>
                    <a:pt x="1" y="3770"/>
                  </a:lnTo>
                  <a:lnTo>
                    <a:pt x="2503" y="4804"/>
                  </a:lnTo>
                  <a:lnTo>
                    <a:pt x="4304" y="1701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3" name="Google Shape;1759;p49">
              <a:extLst>
                <a:ext uri="{FF2B5EF4-FFF2-40B4-BE49-F238E27FC236}">
                  <a16:creationId xmlns:a16="http://schemas.microsoft.com/office/drawing/2014/main" id="{FB218342-E1B9-48C5-8377-53C6961C2D49}"/>
                </a:ext>
              </a:extLst>
            </p:cNvPr>
            <p:cNvSpPr/>
            <p:nvPr/>
          </p:nvSpPr>
          <p:spPr>
            <a:xfrm>
              <a:off x="3447000" y="1570450"/>
              <a:ext cx="134900" cy="115275"/>
            </a:xfrm>
            <a:custGeom>
              <a:avLst/>
              <a:gdLst/>
              <a:ahLst/>
              <a:cxnLst/>
              <a:rect l="l" t="t" r="r" b="b"/>
              <a:pathLst>
                <a:path w="5396" h="4611" extrusionOk="0">
                  <a:moveTo>
                    <a:pt x="3094" y="207"/>
                  </a:moveTo>
                  <a:lnTo>
                    <a:pt x="3094" y="240"/>
                  </a:lnTo>
                  <a:cubicBezTo>
                    <a:pt x="3113" y="240"/>
                    <a:pt x="3133" y="240"/>
                    <a:pt x="3152" y="240"/>
                  </a:cubicBezTo>
                  <a:cubicBezTo>
                    <a:pt x="4260" y="240"/>
                    <a:pt x="5162" y="1161"/>
                    <a:pt x="5162" y="2309"/>
                  </a:cubicBezTo>
                  <a:cubicBezTo>
                    <a:pt x="5162" y="3552"/>
                    <a:pt x="4134" y="4382"/>
                    <a:pt x="3067" y="4382"/>
                  </a:cubicBezTo>
                  <a:cubicBezTo>
                    <a:pt x="2560" y="4382"/>
                    <a:pt x="2045" y="4195"/>
                    <a:pt x="1626" y="3776"/>
                  </a:cubicBezTo>
                  <a:cubicBezTo>
                    <a:pt x="292" y="2442"/>
                    <a:pt x="1226" y="207"/>
                    <a:pt x="3094" y="207"/>
                  </a:cubicBezTo>
                  <a:close/>
                  <a:moveTo>
                    <a:pt x="3051" y="0"/>
                  </a:moveTo>
                  <a:cubicBezTo>
                    <a:pt x="2482" y="0"/>
                    <a:pt x="1901" y="209"/>
                    <a:pt x="1426" y="674"/>
                  </a:cubicBezTo>
                  <a:cubicBezTo>
                    <a:pt x="1" y="2132"/>
                    <a:pt x="1012" y="4611"/>
                    <a:pt x="3053" y="4611"/>
                  </a:cubicBezTo>
                  <a:cubicBezTo>
                    <a:pt x="3066" y="4611"/>
                    <a:pt x="3080" y="4610"/>
                    <a:pt x="3094" y="4610"/>
                  </a:cubicBezTo>
                  <a:cubicBezTo>
                    <a:pt x="4361" y="4610"/>
                    <a:pt x="5362" y="3576"/>
                    <a:pt x="5395" y="2309"/>
                  </a:cubicBezTo>
                  <a:cubicBezTo>
                    <a:pt x="5373" y="910"/>
                    <a:pt x="4237" y="0"/>
                    <a:pt x="3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4" name="Google Shape;1760;p49">
              <a:extLst>
                <a:ext uri="{FF2B5EF4-FFF2-40B4-BE49-F238E27FC236}">
                  <a16:creationId xmlns:a16="http://schemas.microsoft.com/office/drawing/2014/main" id="{158E5D8F-657E-48E1-905C-46C18D99A937}"/>
                </a:ext>
              </a:extLst>
            </p:cNvPr>
            <p:cNvSpPr/>
            <p:nvPr/>
          </p:nvSpPr>
          <p:spPr>
            <a:xfrm>
              <a:off x="3572700" y="1570450"/>
              <a:ext cx="134275" cy="115275"/>
            </a:xfrm>
            <a:custGeom>
              <a:avLst/>
              <a:gdLst/>
              <a:ahLst/>
              <a:cxnLst/>
              <a:rect l="l" t="t" r="r" b="b"/>
              <a:pathLst>
                <a:path w="5371" h="4611" extrusionOk="0">
                  <a:moveTo>
                    <a:pt x="3069" y="207"/>
                  </a:moveTo>
                  <a:lnTo>
                    <a:pt x="3069" y="240"/>
                  </a:lnTo>
                  <a:cubicBezTo>
                    <a:pt x="3089" y="240"/>
                    <a:pt x="3108" y="240"/>
                    <a:pt x="3128" y="240"/>
                  </a:cubicBezTo>
                  <a:cubicBezTo>
                    <a:pt x="4235" y="240"/>
                    <a:pt x="5138" y="1161"/>
                    <a:pt x="5171" y="2309"/>
                  </a:cubicBezTo>
                  <a:cubicBezTo>
                    <a:pt x="5171" y="3552"/>
                    <a:pt x="4128" y="4382"/>
                    <a:pt x="3051" y="4382"/>
                  </a:cubicBezTo>
                  <a:cubicBezTo>
                    <a:pt x="2539" y="4382"/>
                    <a:pt x="2020" y="4195"/>
                    <a:pt x="1601" y="3776"/>
                  </a:cubicBezTo>
                  <a:cubicBezTo>
                    <a:pt x="300" y="2442"/>
                    <a:pt x="1201" y="207"/>
                    <a:pt x="3069" y="207"/>
                  </a:cubicBezTo>
                  <a:close/>
                  <a:moveTo>
                    <a:pt x="3058" y="0"/>
                  </a:moveTo>
                  <a:cubicBezTo>
                    <a:pt x="2491" y="0"/>
                    <a:pt x="1910" y="209"/>
                    <a:pt x="1435" y="674"/>
                  </a:cubicBezTo>
                  <a:cubicBezTo>
                    <a:pt x="0" y="2142"/>
                    <a:pt x="1034" y="4610"/>
                    <a:pt x="3069" y="4610"/>
                  </a:cubicBezTo>
                  <a:cubicBezTo>
                    <a:pt x="4337" y="4610"/>
                    <a:pt x="5371" y="3576"/>
                    <a:pt x="5371" y="2309"/>
                  </a:cubicBezTo>
                  <a:cubicBezTo>
                    <a:pt x="5371" y="910"/>
                    <a:pt x="4243" y="0"/>
                    <a:pt x="3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  <p:grpSp>
        <p:nvGrpSpPr>
          <p:cNvPr id="45" name="Google Shape;1761;p49">
            <a:extLst>
              <a:ext uri="{FF2B5EF4-FFF2-40B4-BE49-F238E27FC236}">
                <a16:creationId xmlns:a16="http://schemas.microsoft.com/office/drawing/2014/main" id="{78AB8482-DFB0-450B-AB49-0D37D92C17CA}"/>
              </a:ext>
            </a:extLst>
          </p:cNvPr>
          <p:cNvGrpSpPr/>
          <p:nvPr/>
        </p:nvGrpSpPr>
        <p:grpSpPr>
          <a:xfrm>
            <a:off x="7102806" y="2082680"/>
            <a:ext cx="1601729" cy="1862117"/>
            <a:chOff x="4455350" y="1403639"/>
            <a:chExt cx="1180800" cy="1372759"/>
          </a:xfrm>
        </p:grpSpPr>
        <p:sp>
          <p:nvSpPr>
            <p:cNvPr id="46" name="Google Shape;1762;p49">
              <a:extLst>
                <a:ext uri="{FF2B5EF4-FFF2-40B4-BE49-F238E27FC236}">
                  <a16:creationId xmlns:a16="http://schemas.microsoft.com/office/drawing/2014/main" id="{A9E33CF5-4AC2-49CD-AE6D-7FD4B5E9A7E7}"/>
                </a:ext>
              </a:extLst>
            </p:cNvPr>
            <p:cNvSpPr/>
            <p:nvPr/>
          </p:nvSpPr>
          <p:spPr>
            <a:xfrm>
              <a:off x="4455350" y="1535775"/>
              <a:ext cx="1180800" cy="11808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7" name="Google Shape;1763;p49">
              <a:extLst>
                <a:ext uri="{FF2B5EF4-FFF2-40B4-BE49-F238E27FC236}">
                  <a16:creationId xmlns:a16="http://schemas.microsoft.com/office/drawing/2014/main" id="{196CDC5C-21A5-4E3A-8380-769A480EC3AA}"/>
                </a:ext>
              </a:extLst>
            </p:cNvPr>
            <p:cNvSpPr/>
            <p:nvPr/>
          </p:nvSpPr>
          <p:spPr>
            <a:xfrm>
              <a:off x="4581462" y="2245075"/>
              <a:ext cx="254861" cy="471500"/>
            </a:xfrm>
            <a:custGeom>
              <a:avLst/>
              <a:gdLst/>
              <a:ahLst/>
              <a:cxnLst/>
              <a:rect l="l" t="t" r="r" b="b"/>
              <a:pathLst>
                <a:path w="10859" h="18860" extrusionOk="0">
                  <a:moveTo>
                    <a:pt x="6477" y="0"/>
                  </a:moveTo>
                  <a:lnTo>
                    <a:pt x="0" y="18860"/>
                  </a:lnTo>
                  <a:lnTo>
                    <a:pt x="5715" y="18860"/>
                  </a:lnTo>
                  <a:lnTo>
                    <a:pt x="10859" y="1143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oogle Shape;1764;p49">
              <a:extLst>
                <a:ext uri="{FF2B5EF4-FFF2-40B4-BE49-F238E27FC236}">
                  <a16:creationId xmlns:a16="http://schemas.microsoft.com/office/drawing/2014/main" id="{484E20B9-B6EE-4D78-B999-C40A034E0D78}"/>
                </a:ext>
              </a:extLst>
            </p:cNvPr>
            <p:cNvGrpSpPr/>
            <p:nvPr/>
          </p:nvGrpSpPr>
          <p:grpSpPr>
            <a:xfrm>
              <a:off x="4716108" y="1403639"/>
              <a:ext cx="852704" cy="1372759"/>
              <a:chOff x="4025550" y="1388925"/>
              <a:chExt cx="743875" cy="1197556"/>
            </a:xfrm>
          </p:grpSpPr>
          <p:sp>
            <p:nvSpPr>
              <p:cNvPr id="49" name="Google Shape;1765;p49">
                <a:extLst>
                  <a:ext uri="{FF2B5EF4-FFF2-40B4-BE49-F238E27FC236}">
                    <a16:creationId xmlns:a16="http://schemas.microsoft.com/office/drawing/2014/main" id="{4B3C33A0-F401-4140-AB03-28DB2EBA80DB}"/>
                  </a:ext>
                </a:extLst>
              </p:cNvPr>
              <p:cNvSpPr/>
              <p:nvPr/>
            </p:nvSpPr>
            <p:spPr>
              <a:xfrm>
                <a:off x="4025550" y="1872075"/>
                <a:ext cx="271875" cy="327475"/>
              </a:xfrm>
              <a:custGeom>
                <a:avLst/>
                <a:gdLst/>
                <a:ahLst/>
                <a:cxnLst/>
                <a:rect l="l" t="t" r="r" b="b"/>
                <a:pathLst>
                  <a:path w="10875" h="13099" extrusionOk="0">
                    <a:moveTo>
                      <a:pt x="7066" y="0"/>
                    </a:moveTo>
                    <a:cubicBezTo>
                      <a:pt x="5695" y="0"/>
                      <a:pt x="4180" y="892"/>
                      <a:pt x="3203" y="2724"/>
                    </a:cubicBezTo>
                    <a:cubicBezTo>
                      <a:pt x="1968" y="5126"/>
                      <a:pt x="901" y="7594"/>
                      <a:pt x="0" y="10163"/>
                    </a:cubicBezTo>
                    <a:lnTo>
                      <a:pt x="5304" y="13098"/>
                    </a:lnTo>
                    <a:cubicBezTo>
                      <a:pt x="5304" y="13098"/>
                      <a:pt x="10875" y="4959"/>
                      <a:pt x="9941" y="2190"/>
                    </a:cubicBezTo>
                    <a:cubicBezTo>
                      <a:pt x="9447" y="742"/>
                      <a:pt x="8317" y="0"/>
                      <a:pt x="7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0" name="Google Shape;1766;p49">
                <a:extLst>
                  <a:ext uri="{FF2B5EF4-FFF2-40B4-BE49-F238E27FC236}">
                    <a16:creationId xmlns:a16="http://schemas.microsoft.com/office/drawing/2014/main" id="{5B178284-9317-4A16-8D1A-E07E0B226959}"/>
                  </a:ext>
                </a:extLst>
              </p:cNvPr>
              <p:cNvSpPr/>
              <p:nvPr/>
            </p:nvSpPr>
            <p:spPr>
              <a:xfrm>
                <a:off x="4105600" y="1929800"/>
                <a:ext cx="181000" cy="26975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10790" extrusionOk="0">
                    <a:moveTo>
                      <a:pt x="5891" y="1"/>
                    </a:moveTo>
                    <a:cubicBezTo>
                      <a:pt x="4928" y="1"/>
                      <a:pt x="3884" y="706"/>
                      <a:pt x="2803" y="2417"/>
                    </a:cubicBezTo>
                    <a:cubicBezTo>
                      <a:pt x="1335" y="4718"/>
                      <a:pt x="101" y="8521"/>
                      <a:pt x="1" y="9622"/>
                    </a:cubicBezTo>
                    <a:lnTo>
                      <a:pt x="2102" y="10789"/>
                    </a:lnTo>
                    <a:cubicBezTo>
                      <a:pt x="2102" y="10789"/>
                      <a:pt x="7239" y="3284"/>
                      <a:pt x="6805" y="215"/>
                    </a:cubicBezTo>
                    <a:cubicBezTo>
                      <a:pt x="6510" y="76"/>
                      <a:pt x="6205" y="1"/>
                      <a:pt x="589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1" name="Google Shape;1767;p49">
                <a:extLst>
                  <a:ext uri="{FF2B5EF4-FFF2-40B4-BE49-F238E27FC236}">
                    <a16:creationId xmlns:a16="http://schemas.microsoft.com/office/drawing/2014/main" id="{A7C0DBA3-A8C8-4C65-B40B-2ECCC0FF365B}"/>
                  </a:ext>
                </a:extLst>
              </p:cNvPr>
              <p:cNvSpPr/>
              <p:nvPr/>
            </p:nvSpPr>
            <p:spPr>
              <a:xfrm>
                <a:off x="4084755" y="1850093"/>
                <a:ext cx="532075" cy="68421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27687" extrusionOk="0">
                    <a:moveTo>
                      <a:pt x="12259" y="0"/>
                    </a:moveTo>
                    <a:cubicBezTo>
                      <a:pt x="11084" y="0"/>
                      <a:pt x="9908" y="34"/>
                      <a:pt x="8740" y="101"/>
                    </a:cubicBezTo>
                    <a:cubicBezTo>
                      <a:pt x="7139" y="267"/>
                      <a:pt x="5538" y="534"/>
                      <a:pt x="3970" y="934"/>
                    </a:cubicBezTo>
                    <a:cubicBezTo>
                      <a:pt x="3970" y="934"/>
                      <a:pt x="1" y="10275"/>
                      <a:pt x="2869" y="27687"/>
                    </a:cubicBezTo>
                    <a:lnTo>
                      <a:pt x="19381" y="27687"/>
                    </a:lnTo>
                    <a:cubicBezTo>
                      <a:pt x="19581" y="25118"/>
                      <a:pt x="18414" y="12743"/>
                      <a:pt x="21283" y="801"/>
                    </a:cubicBezTo>
                    <a:cubicBezTo>
                      <a:pt x="19481" y="434"/>
                      <a:pt x="17613" y="201"/>
                      <a:pt x="15779" y="101"/>
                    </a:cubicBezTo>
                    <a:cubicBezTo>
                      <a:pt x="14611" y="34"/>
                      <a:pt x="13435" y="0"/>
                      <a:pt x="12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2" name="Google Shape;1768;p49">
                <a:extLst>
                  <a:ext uri="{FF2B5EF4-FFF2-40B4-BE49-F238E27FC236}">
                    <a16:creationId xmlns:a16="http://schemas.microsoft.com/office/drawing/2014/main" id="{E157C6BD-91AB-4636-8CB6-3C6701772AD1}"/>
                  </a:ext>
                </a:extLst>
              </p:cNvPr>
              <p:cNvSpPr/>
              <p:nvPr/>
            </p:nvSpPr>
            <p:spPr>
              <a:xfrm>
                <a:off x="4515900" y="1898200"/>
                <a:ext cx="94250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3955" extrusionOk="0">
                    <a:moveTo>
                      <a:pt x="3072" y="1"/>
                    </a:moveTo>
                    <a:cubicBezTo>
                      <a:pt x="1988" y="1"/>
                      <a:pt x="604" y="328"/>
                      <a:pt x="334" y="1813"/>
                    </a:cubicBezTo>
                    <a:cubicBezTo>
                      <a:pt x="0" y="3781"/>
                      <a:pt x="467" y="8484"/>
                      <a:pt x="2135" y="13955"/>
                    </a:cubicBezTo>
                    <a:cubicBezTo>
                      <a:pt x="2269" y="9285"/>
                      <a:pt x="2836" y="4615"/>
                      <a:pt x="3770" y="45"/>
                    </a:cubicBezTo>
                    <a:cubicBezTo>
                      <a:pt x="3566" y="19"/>
                      <a:pt x="3327" y="1"/>
                      <a:pt x="307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3" name="Google Shape;1769;p49">
                <a:extLst>
                  <a:ext uri="{FF2B5EF4-FFF2-40B4-BE49-F238E27FC236}">
                    <a16:creationId xmlns:a16="http://schemas.microsoft.com/office/drawing/2014/main" id="{01D830BC-5FB6-42CB-9B2C-3EA335B0D0B1}"/>
                  </a:ext>
                </a:extLst>
              </p:cNvPr>
              <p:cNvSpPr/>
              <p:nvPr/>
            </p:nvSpPr>
            <p:spPr>
              <a:xfrm>
                <a:off x="4242375" y="1654950"/>
                <a:ext cx="236850" cy="244375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775" extrusionOk="0">
                    <a:moveTo>
                      <a:pt x="9040" y="1"/>
                    </a:moveTo>
                    <a:lnTo>
                      <a:pt x="4603" y="3670"/>
                    </a:lnTo>
                    <a:cubicBezTo>
                      <a:pt x="4970" y="5438"/>
                      <a:pt x="4970" y="7306"/>
                      <a:pt x="2435" y="7907"/>
                    </a:cubicBezTo>
                    <a:cubicBezTo>
                      <a:pt x="2435" y="7907"/>
                      <a:pt x="0" y="9775"/>
                      <a:pt x="4603" y="9775"/>
                    </a:cubicBezTo>
                    <a:cubicBezTo>
                      <a:pt x="8806" y="9775"/>
                      <a:pt x="9474" y="7907"/>
                      <a:pt x="9474" y="7907"/>
                    </a:cubicBezTo>
                    <a:cubicBezTo>
                      <a:pt x="7939" y="6405"/>
                      <a:pt x="8540" y="2236"/>
                      <a:pt x="9040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4" name="Google Shape;1770;p49">
                <a:extLst>
                  <a:ext uri="{FF2B5EF4-FFF2-40B4-BE49-F238E27FC236}">
                    <a16:creationId xmlns:a16="http://schemas.microsoft.com/office/drawing/2014/main" id="{23627A06-0CCE-487B-AAEF-3BC02019B235}"/>
                  </a:ext>
                </a:extLst>
              </p:cNvPr>
              <p:cNvSpPr/>
              <p:nvPr/>
            </p:nvSpPr>
            <p:spPr>
              <a:xfrm>
                <a:off x="4323250" y="1899300"/>
                <a:ext cx="61750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670" extrusionOk="0">
                    <a:moveTo>
                      <a:pt x="1268" y="1"/>
                    </a:moveTo>
                    <a:lnTo>
                      <a:pt x="1" y="1335"/>
                    </a:lnTo>
                    <a:lnTo>
                      <a:pt x="601" y="2602"/>
                    </a:lnTo>
                    <a:lnTo>
                      <a:pt x="1602" y="2669"/>
                    </a:lnTo>
                    <a:lnTo>
                      <a:pt x="2469" y="1435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0D94FB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5" name="Google Shape;1771;p49">
                <a:extLst>
                  <a:ext uri="{FF2B5EF4-FFF2-40B4-BE49-F238E27FC236}">
                    <a16:creationId xmlns:a16="http://schemas.microsoft.com/office/drawing/2014/main" id="{6CEE0F75-A52F-499F-B414-0D99127C11F7}"/>
                  </a:ext>
                </a:extLst>
              </p:cNvPr>
              <p:cNvSpPr/>
              <p:nvPr/>
            </p:nvSpPr>
            <p:spPr>
              <a:xfrm>
                <a:off x="4357450" y="1692475"/>
                <a:ext cx="6757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3404" extrusionOk="0">
                    <a:moveTo>
                      <a:pt x="2636" y="1"/>
                    </a:moveTo>
                    <a:lnTo>
                      <a:pt x="0" y="2169"/>
                    </a:lnTo>
                    <a:cubicBezTo>
                      <a:pt x="101" y="2569"/>
                      <a:pt x="167" y="3003"/>
                      <a:pt x="167" y="3403"/>
                    </a:cubicBezTo>
                    <a:cubicBezTo>
                      <a:pt x="1135" y="3270"/>
                      <a:pt x="2502" y="2236"/>
                      <a:pt x="2636" y="1202"/>
                    </a:cubicBezTo>
                    <a:cubicBezTo>
                      <a:pt x="2702" y="802"/>
                      <a:pt x="2702" y="401"/>
                      <a:pt x="2636" y="1"/>
                    </a:cubicBezTo>
                    <a:close/>
                  </a:path>
                </a:pathLst>
              </a:custGeom>
              <a:solidFill>
                <a:srgbClr val="CE6F64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6" name="Google Shape;1772;p49">
                <a:extLst>
                  <a:ext uri="{FF2B5EF4-FFF2-40B4-BE49-F238E27FC236}">
                    <a16:creationId xmlns:a16="http://schemas.microsoft.com/office/drawing/2014/main" id="{717911C8-1E15-4B4D-892E-629A8A4364A9}"/>
                  </a:ext>
                </a:extLst>
              </p:cNvPr>
              <p:cNvSpPr/>
              <p:nvPr/>
            </p:nvSpPr>
            <p:spPr>
              <a:xfrm>
                <a:off x="4260725" y="1460825"/>
                <a:ext cx="1354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6036" extrusionOk="0">
                    <a:moveTo>
                      <a:pt x="3329" y="1"/>
                    </a:moveTo>
                    <a:cubicBezTo>
                      <a:pt x="3183" y="1"/>
                      <a:pt x="3019" y="30"/>
                      <a:pt x="2835" y="94"/>
                    </a:cubicBezTo>
                    <a:cubicBezTo>
                      <a:pt x="1268" y="627"/>
                      <a:pt x="0" y="4830"/>
                      <a:pt x="1835" y="5931"/>
                    </a:cubicBezTo>
                    <a:cubicBezTo>
                      <a:pt x="1954" y="6003"/>
                      <a:pt x="2074" y="6036"/>
                      <a:pt x="2194" y="6036"/>
                    </a:cubicBezTo>
                    <a:cubicBezTo>
                      <a:pt x="3815" y="6036"/>
                      <a:pt x="5419" y="1"/>
                      <a:pt x="33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7" name="Google Shape;1773;p49">
                <a:extLst>
                  <a:ext uri="{FF2B5EF4-FFF2-40B4-BE49-F238E27FC236}">
                    <a16:creationId xmlns:a16="http://schemas.microsoft.com/office/drawing/2014/main" id="{1A851CDA-465A-4123-B6F9-50CACA20339A}"/>
                  </a:ext>
                </a:extLst>
              </p:cNvPr>
              <p:cNvSpPr/>
              <p:nvPr/>
            </p:nvSpPr>
            <p:spPr>
              <a:xfrm>
                <a:off x="4256350" y="1461175"/>
                <a:ext cx="259850" cy="29737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1895" extrusionOk="0">
                    <a:moveTo>
                      <a:pt x="5682" y="1"/>
                    </a:moveTo>
                    <a:cubicBezTo>
                      <a:pt x="5420" y="1"/>
                      <a:pt x="5151" y="26"/>
                      <a:pt x="4878" y="80"/>
                    </a:cubicBezTo>
                    <a:cubicBezTo>
                      <a:pt x="1643" y="613"/>
                      <a:pt x="108" y="4950"/>
                      <a:pt x="75" y="7752"/>
                    </a:cubicBezTo>
                    <a:cubicBezTo>
                      <a:pt x="0" y="10167"/>
                      <a:pt x="1951" y="11894"/>
                      <a:pt x="4082" y="11894"/>
                    </a:cubicBezTo>
                    <a:cubicBezTo>
                      <a:pt x="4807" y="11894"/>
                      <a:pt x="5552" y="11694"/>
                      <a:pt x="6246" y="11254"/>
                    </a:cubicBezTo>
                    <a:cubicBezTo>
                      <a:pt x="8147" y="10054"/>
                      <a:pt x="8548" y="8286"/>
                      <a:pt x="9482" y="5350"/>
                    </a:cubicBezTo>
                    <a:cubicBezTo>
                      <a:pt x="10393" y="2676"/>
                      <a:pt x="8370" y="1"/>
                      <a:pt x="5682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8" name="Google Shape;1774;p49">
                <a:extLst>
                  <a:ext uri="{FF2B5EF4-FFF2-40B4-BE49-F238E27FC236}">
                    <a16:creationId xmlns:a16="http://schemas.microsoft.com/office/drawing/2014/main" id="{63010EE1-F414-4D68-89EA-6E0D8403D51C}"/>
                  </a:ext>
                </a:extLst>
              </p:cNvPr>
              <p:cNvSpPr/>
              <p:nvPr/>
            </p:nvSpPr>
            <p:spPr>
              <a:xfrm>
                <a:off x="4151975" y="1388925"/>
                <a:ext cx="430650" cy="301750"/>
              </a:xfrm>
              <a:custGeom>
                <a:avLst/>
                <a:gdLst/>
                <a:ahLst/>
                <a:cxnLst/>
                <a:rect l="l" t="t" r="r" b="b"/>
                <a:pathLst>
                  <a:path w="17226" h="12070" extrusionOk="0">
                    <a:moveTo>
                      <a:pt x="5618" y="1"/>
                    </a:moveTo>
                    <a:lnTo>
                      <a:pt x="5618" y="1"/>
                    </a:lnTo>
                    <a:cubicBezTo>
                      <a:pt x="1" y="1744"/>
                      <a:pt x="2287" y="4112"/>
                      <a:pt x="6401" y="4112"/>
                    </a:cubicBezTo>
                    <a:cubicBezTo>
                      <a:pt x="6538" y="4112"/>
                      <a:pt x="6677" y="4109"/>
                      <a:pt x="6818" y="4104"/>
                    </a:cubicBezTo>
                    <a:cubicBezTo>
                      <a:pt x="7019" y="4098"/>
                      <a:pt x="7215" y="4095"/>
                      <a:pt x="7405" y="4095"/>
                    </a:cubicBezTo>
                    <a:cubicBezTo>
                      <a:pt x="11392" y="4095"/>
                      <a:pt x="13115" y="5394"/>
                      <a:pt x="12256" y="6572"/>
                    </a:cubicBezTo>
                    <a:cubicBezTo>
                      <a:pt x="10688" y="8674"/>
                      <a:pt x="10688" y="11676"/>
                      <a:pt x="11889" y="12043"/>
                    </a:cubicBezTo>
                    <a:cubicBezTo>
                      <a:pt x="11944" y="12061"/>
                      <a:pt x="12003" y="12069"/>
                      <a:pt x="12065" y="12069"/>
                    </a:cubicBezTo>
                    <a:cubicBezTo>
                      <a:pt x="13401" y="12069"/>
                      <a:pt x="16308" y="8129"/>
                      <a:pt x="16659" y="6472"/>
                    </a:cubicBezTo>
                    <a:cubicBezTo>
                      <a:pt x="17226" y="3770"/>
                      <a:pt x="15058" y="5672"/>
                      <a:pt x="15992" y="3370"/>
                    </a:cubicBezTo>
                    <a:cubicBezTo>
                      <a:pt x="16770" y="1512"/>
                      <a:pt x="15328" y="1003"/>
                      <a:pt x="13230" y="1003"/>
                    </a:cubicBezTo>
                    <a:cubicBezTo>
                      <a:pt x="10679" y="1003"/>
                      <a:pt x="7157" y="1757"/>
                      <a:pt x="5477" y="1757"/>
                    </a:cubicBezTo>
                    <a:cubicBezTo>
                      <a:pt x="5165" y="1757"/>
                      <a:pt x="4917" y="1731"/>
                      <a:pt x="4750" y="1669"/>
                    </a:cubicBezTo>
                    <a:cubicBezTo>
                      <a:pt x="3483" y="1235"/>
                      <a:pt x="5617" y="1"/>
                      <a:pt x="56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9" name="Google Shape;1775;p49">
                <a:extLst>
                  <a:ext uri="{FF2B5EF4-FFF2-40B4-BE49-F238E27FC236}">
                    <a16:creationId xmlns:a16="http://schemas.microsoft.com/office/drawing/2014/main" id="{4B5B1E69-097F-474D-8E88-059370AC788B}"/>
                  </a:ext>
                </a:extLst>
              </p:cNvPr>
              <p:cNvSpPr/>
              <p:nvPr/>
            </p:nvSpPr>
            <p:spPr>
              <a:xfrm>
                <a:off x="4530075" y="1447300"/>
                <a:ext cx="392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199" extrusionOk="0">
                    <a:moveTo>
                      <a:pt x="1568" y="1"/>
                    </a:moveTo>
                    <a:lnTo>
                      <a:pt x="1568" y="1"/>
                    </a:lnTo>
                    <a:cubicBezTo>
                      <a:pt x="1001" y="1836"/>
                      <a:pt x="0" y="2102"/>
                      <a:pt x="34" y="2102"/>
                    </a:cubicBezTo>
                    <a:cubicBezTo>
                      <a:pt x="174" y="2169"/>
                      <a:pt x="301" y="2199"/>
                      <a:pt x="417" y="2199"/>
                    </a:cubicBezTo>
                    <a:cubicBezTo>
                      <a:pt x="1408" y="2199"/>
                      <a:pt x="1568" y="31"/>
                      <a:pt x="15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0" name="Google Shape;1776;p49">
                <a:extLst>
                  <a:ext uri="{FF2B5EF4-FFF2-40B4-BE49-F238E27FC236}">
                    <a16:creationId xmlns:a16="http://schemas.microsoft.com/office/drawing/2014/main" id="{C581186E-F457-483E-8997-29FA192D6FB9}"/>
                  </a:ext>
                </a:extLst>
              </p:cNvPr>
              <p:cNvSpPr/>
              <p:nvPr/>
            </p:nvSpPr>
            <p:spPr>
              <a:xfrm>
                <a:off x="4259050" y="1398950"/>
                <a:ext cx="119275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2002" extrusionOk="0">
                    <a:moveTo>
                      <a:pt x="2669" y="0"/>
                    </a:moveTo>
                    <a:lnTo>
                      <a:pt x="2669" y="0"/>
                    </a:lnTo>
                    <a:cubicBezTo>
                      <a:pt x="0" y="834"/>
                      <a:pt x="1101" y="1768"/>
                      <a:pt x="2235" y="2002"/>
                    </a:cubicBezTo>
                    <a:lnTo>
                      <a:pt x="4770" y="1001"/>
                    </a:lnTo>
                    <a:lnTo>
                      <a:pt x="4770" y="1001"/>
                    </a:lnTo>
                    <a:cubicBezTo>
                      <a:pt x="4197" y="1080"/>
                      <a:pt x="3748" y="1114"/>
                      <a:pt x="3398" y="1114"/>
                    </a:cubicBezTo>
                    <a:cubicBezTo>
                      <a:pt x="1386" y="1114"/>
                      <a:pt x="2669" y="0"/>
                      <a:pt x="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1" name="Google Shape;1777;p49">
                <a:extLst>
                  <a:ext uri="{FF2B5EF4-FFF2-40B4-BE49-F238E27FC236}">
                    <a16:creationId xmlns:a16="http://schemas.microsoft.com/office/drawing/2014/main" id="{489BF2CA-BE63-4A91-B9B1-CBF5F422CA77}"/>
                  </a:ext>
                </a:extLst>
              </p:cNvPr>
              <p:cNvSpPr/>
              <p:nvPr/>
            </p:nvSpPr>
            <p:spPr>
              <a:xfrm>
                <a:off x="4422500" y="1628300"/>
                <a:ext cx="100925" cy="775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102" extrusionOk="0">
                    <a:moveTo>
                      <a:pt x="2625" y="1"/>
                    </a:moveTo>
                    <a:cubicBezTo>
                      <a:pt x="1833" y="1"/>
                      <a:pt x="982" y="719"/>
                      <a:pt x="567" y="1300"/>
                    </a:cubicBezTo>
                    <a:cubicBezTo>
                      <a:pt x="0" y="2134"/>
                      <a:pt x="234" y="3102"/>
                      <a:pt x="1268" y="3102"/>
                    </a:cubicBezTo>
                    <a:cubicBezTo>
                      <a:pt x="2035" y="3102"/>
                      <a:pt x="2802" y="2801"/>
                      <a:pt x="3336" y="2234"/>
                    </a:cubicBezTo>
                    <a:cubicBezTo>
                      <a:pt x="4037" y="1567"/>
                      <a:pt x="4003" y="500"/>
                      <a:pt x="3103" y="100"/>
                    </a:cubicBezTo>
                    <a:cubicBezTo>
                      <a:pt x="2949" y="31"/>
                      <a:pt x="2788" y="1"/>
                      <a:pt x="2625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2" name="Google Shape;1778;p49">
                <a:extLst>
                  <a:ext uri="{FF2B5EF4-FFF2-40B4-BE49-F238E27FC236}">
                    <a16:creationId xmlns:a16="http://schemas.microsoft.com/office/drawing/2014/main" id="{77882C62-3D1E-44B1-9C9C-5AA6857169C5}"/>
                  </a:ext>
                </a:extLst>
              </p:cNvPr>
              <p:cNvSpPr/>
              <p:nvPr/>
            </p:nvSpPr>
            <p:spPr>
              <a:xfrm>
                <a:off x="4358275" y="1578700"/>
                <a:ext cx="17550" cy="2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87" extrusionOk="0">
                    <a:moveTo>
                      <a:pt x="394" y="1"/>
                    </a:moveTo>
                    <a:cubicBezTo>
                      <a:pt x="254" y="1"/>
                      <a:pt x="124" y="155"/>
                      <a:pt x="68" y="382"/>
                    </a:cubicBezTo>
                    <a:cubicBezTo>
                      <a:pt x="1" y="616"/>
                      <a:pt x="68" y="849"/>
                      <a:pt x="234" y="883"/>
                    </a:cubicBezTo>
                    <a:cubicBezTo>
                      <a:pt x="249" y="886"/>
                      <a:pt x="263" y="887"/>
                      <a:pt x="278" y="887"/>
                    </a:cubicBezTo>
                    <a:cubicBezTo>
                      <a:pt x="434" y="887"/>
                      <a:pt x="607" y="729"/>
                      <a:pt x="668" y="516"/>
                    </a:cubicBezTo>
                    <a:cubicBezTo>
                      <a:pt x="701" y="249"/>
                      <a:pt x="668" y="49"/>
                      <a:pt x="468" y="15"/>
                    </a:cubicBezTo>
                    <a:cubicBezTo>
                      <a:pt x="443" y="5"/>
                      <a:pt x="418" y="1"/>
                      <a:pt x="39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3" name="Google Shape;1779;p49">
                <a:extLst>
                  <a:ext uri="{FF2B5EF4-FFF2-40B4-BE49-F238E27FC236}">
                    <a16:creationId xmlns:a16="http://schemas.microsoft.com/office/drawing/2014/main" id="{9A32CB9D-53BF-4623-969A-07073F24FB02}"/>
                  </a:ext>
                </a:extLst>
              </p:cNvPr>
              <p:cNvSpPr/>
              <p:nvPr/>
            </p:nvSpPr>
            <p:spPr>
              <a:xfrm>
                <a:off x="4289075" y="1563725"/>
                <a:ext cx="183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886" extrusionOk="0">
                    <a:moveTo>
                      <a:pt x="423" y="1"/>
                    </a:moveTo>
                    <a:cubicBezTo>
                      <a:pt x="258" y="1"/>
                      <a:pt x="125" y="178"/>
                      <a:pt x="67" y="381"/>
                    </a:cubicBezTo>
                    <a:cubicBezTo>
                      <a:pt x="0" y="614"/>
                      <a:pt x="67" y="848"/>
                      <a:pt x="267" y="881"/>
                    </a:cubicBezTo>
                    <a:cubicBezTo>
                      <a:pt x="281" y="884"/>
                      <a:pt x="296" y="886"/>
                      <a:pt x="310" y="886"/>
                    </a:cubicBezTo>
                    <a:cubicBezTo>
                      <a:pt x="462" y="886"/>
                      <a:pt x="606" y="728"/>
                      <a:pt x="667" y="514"/>
                    </a:cubicBezTo>
                    <a:cubicBezTo>
                      <a:pt x="734" y="247"/>
                      <a:pt x="667" y="47"/>
                      <a:pt x="501" y="14"/>
                    </a:cubicBezTo>
                    <a:cubicBezTo>
                      <a:pt x="474" y="5"/>
                      <a:pt x="448" y="1"/>
                      <a:pt x="4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4" name="Google Shape;1780;p49">
                <a:extLst>
                  <a:ext uri="{FF2B5EF4-FFF2-40B4-BE49-F238E27FC236}">
                    <a16:creationId xmlns:a16="http://schemas.microsoft.com/office/drawing/2014/main" id="{98E595DC-B28A-49E9-B13E-6EEA4F1182E2}"/>
                  </a:ext>
                </a:extLst>
              </p:cNvPr>
              <p:cNvSpPr/>
              <p:nvPr/>
            </p:nvSpPr>
            <p:spPr>
              <a:xfrm>
                <a:off x="4284900" y="1584075"/>
                <a:ext cx="417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274" extrusionOk="0">
                    <a:moveTo>
                      <a:pt x="1668" y="1"/>
                    </a:moveTo>
                    <a:lnTo>
                      <a:pt x="1668" y="1"/>
                    </a:lnTo>
                    <a:cubicBezTo>
                      <a:pt x="1201" y="668"/>
                      <a:pt x="634" y="1268"/>
                      <a:pt x="0" y="1802"/>
                    </a:cubicBezTo>
                    <a:cubicBezTo>
                      <a:pt x="275" y="2107"/>
                      <a:pt x="634" y="2273"/>
                      <a:pt x="1026" y="2273"/>
                    </a:cubicBezTo>
                    <a:cubicBezTo>
                      <a:pt x="1062" y="2273"/>
                      <a:pt x="1098" y="2272"/>
                      <a:pt x="1135" y="2269"/>
                    </a:cubicBezTo>
                    <a:lnTo>
                      <a:pt x="1668" y="1"/>
                    </a:lnTo>
                    <a:close/>
                  </a:path>
                </a:pathLst>
              </a:custGeom>
              <a:solidFill>
                <a:srgbClr val="DE575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5" name="Google Shape;1781;p49">
                <a:extLst>
                  <a:ext uri="{FF2B5EF4-FFF2-40B4-BE49-F238E27FC236}">
                    <a16:creationId xmlns:a16="http://schemas.microsoft.com/office/drawing/2014/main" id="{C014343F-E21E-4840-881A-A1A5B92A1656}"/>
                  </a:ext>
                </a:extLst>
              </p:cNvPr>
              <p:cNvSpPr/>
              <p:nvPr/>
            </p:nvSpPr>
            <p:spPr>
              <a:xfrm>
                <a:off x="4324100" y="1646825"/>
                <a:ext cx="500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660" extrusionOk="0">
                    <a:moveTo>
                      <a:pt x="1906" y="1"/>
                    </a:moveTo>
                    <a:cubicBezTo>
                      <a:pt x="1885" y="1"/>
                      <a:pt x="1868" y="9"/>
                      <a:pt x="1868" y="26"/>
                    </a:cubicBezTo>
                    <a:cubicBezTo>
                      <a:pt x="1482" y="335"/>
                      <a:pt x="996" y="505"/>
                      <a:pt x="519" y="505"/>
                    </a:cubicBezTo>
                    <a:cubicBezTo>
                      <a:pt x="378" y="505"/>
                      <a:pt x="237" y="490"/>
                      <a:pt x="100" y="459"/>
                    </a:cubicBezTo>
                    <a:cubicBezTo>
                      <a:pt x="34" y="459"/>
                      <a:pt x="0" y="459"/>
                      <a:pt x="0" y="493"/>
                    </a:cubicBezTo>
                    <a:cubicBezTo>
                      <a:pt x="0" y="559"/>
                      <a:pt x="0" y="593"/>
                      <a:pt x="67" y="593"/>
                    </a:cubicBezTo>
                    <a:cubicBezTo>
                      <a:pt x="234" y="626"/>
                      <a:pt x="400" y="659"/>
                      <a:pt x="567" y="659"/>
                    </a:cubicBezTo>
                    <a:cubicBezTo>
                      <a:pt x="1068" y="659"/>
                      <a:pt x="1568" y="459"/>
                      <a:pt x="1968" y="126"/>
                    </a:cubicBezTo>
                    <a:cubicBezTo>
                      <a:pt x="2002" y="126"/>
                      <a:pt x="2002" y="59"/>
                      <a:pt x="1968" y="26"/>
                    </a:cubicBezTo>
                    <a:cubicBezTo>
                      <a:pt x="1952" y="9"/>
                      <a:pt x="1927" y="1"/>
                      <a:pt x="19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6" name="Google Shape;1782;p49">
                <a:extLst>
                  <a:ext uri="{FF2B5EF4-FFF2-40B4-BE49-F238E27FC236}">
                    <a16:creationId xmlns:a16="http://schemas.microsoft.com/office/drawing/2014/main" id="{C535E8E4-D4F2-4FE9-B06F-910C26B83906}"/>
                  </a:ext>
                </a:extLst>
              </p:cNvPr>
              <p:cNvSpPr/>
              <p:nvPr/>
            </p:nvSpPr>
            <p:spPr>
              <a:xfrm>
                <a:off x="4374950" y="1547375"/>
                <a:ext cx="3090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69" extrusionOk="0">
                    <a:moveTo>
                      <a:pt x="201" y="1"/>
                    </a:moveTo>
                    <a:cubicBezTo>
                      <a:pt x="101" y="1"/>
                      <a:pt x="34" y="68"/>
                      <a:pt x="34" y="134"/>
                    </a:cubicBezTo>
                    <a:cubicBezTo>
                      <a:pt x="1" y="201"/>
                      <a:pt x="68" y="301"/>
                      <a:pt x="168" y="301"/>
                    </a:cubicBezTo>
                    <a:cubicBezTo>
                      <a:pt x="501" y="368"/>
                      <a:pt x="802" y="635"/>
                      <a:pt x="935" y="968"/>
                    </a:cubicBezTo>
                    <a:cubicBezTo>
                      <a:pt x="968" y="1035"/>
                      <a:pt x="1035" y="1068"/>
                      <a:pt x="1068" y="1068"/>
                    </a:cubicBezTo>
                    <a:cubicBezTo>
                      <a:pt x="1102" y="1068"/>
                      <a:pt x="1102" y="1035"/>
                      <a:pt x="1135" y="1035"/>
                    </a:cubicBezTo>
                    <a:cubicBezTo>
                      <a:pt x="1202" y="1002"/>
                      <a:pt x="1235" y="901"/>
                      <a:pt x="1202" y="835"/>
                    </a:cubicBezTo>
                    <a:cubicBezTo>
                      <a:pt x="1035" y="401"/>
                      <a:pt x="635" y="101"/>
                      <a:pt x="2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7" name="Google Shape;1783;p49">
                <a:extLst>
                  <a:ext uri="{FF2B5EF4-FFF2-40B4-BE49-F238E27FC236}">
                    <a16:creationId xmlns:a16="http://schemas.microsoft.com/office/drawing/2014/main" id="{62925AA2-FE9C-4EBA-B93C-C8D145F0C50C}"/>
                  </a:ext>
                </a:extLst>
              </p:cNvPr>
              <p:cNvSpPr/>
              <p:nvPr/>
            </p:nvSpPr>
            <p:spPr>
              <a:xfrm>
                <a:off x="4278225" y="1525700"/>
                <a:ext cx="358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835" extrusionOk="0">
                    <a:moveTo>
                      <a:pt x="1268" y="1"/>
                    </a:moveTo>
                    <a:cubicBezTo>
                      <a:pt x="801" y="1"/>
                      <a:pt x="367" y="201"/>
                      <a:pt x="67" y="568"/>
                    </a:cubicBezTo>
                    <a:cubicBezTo>
                      <a:pt x="1" y="634"/>
                      <a:pt x="34" y="734"/>
                      <a:pt x="67" y="801"/>
                    </a:cubicBezTo>
                    <a:cubicBezTo>
                      <a:pt x="101" y="801"/>
                      <a:pt x="134" y="834"/>
                      <a:pt x="167" y="834"/>
                    </a:cubicBezTo>
                    <a:cubicBezTo>
                      <a:pt x="201" y="834"/>
                      <a:pt x="267" y="801"/>
                      <a:pt x="267" y="768"/>
                    </a:cubicBezTo>
                    <a:cubicBezTo>
                      <a:pt x="534" y="468"/>
                      <a:pt x="868" y="301"/>
                      <a:pt x="1268" y="301"/>
                    </a:cubicBezTo>
                    <a:cubicBezTo>
                      <a:pt x="1335" y="301"/>
                      <a:pt x="1402" y="234"/>
                      <a:pt x="1402" y="167"/>
                    </a:cubicBezTo>
                    <a:cubicBezTo>
                      <a:pt x="1435" y="101"/>
                      <a:pt x="1368" y="1"/>
                      <a:pt x="12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8" name="Google Shape;1784;p49">
                <a:extLst>
                  <a:ext uri="{FF2B5EF4-FFF2-40B4-BE49-F238E27FC236}">
                    <a16:creationId xmlns:a16="http://schemas.microsoft.com/office/drawing/2014/main" id="{42B2D91B-501D-4D46-8E98-50B2388CCF92}"/>
                  </a:ext>
                </a:extLst>
              </p:cNvPr>
              <p:cNvSpPr/>
              <p:nvPr/>
            </p:nvSpPr>
            <p:spPr>
              <a:xfrm>
                <a:off x="4538400" y="1923475"/>
                <a:ext cx="231025" cy="6129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24519" extrusionOk="0">
                    <a:moveTo>
                      <a:pt x="3937" y="1"/>
                    </a:moveTo>
                    <a:lnTo>
                      <a:pt x="1" y="2503"/>
                    </a:lnTo>
                    <a:lnTo>
                      <a:pt x="735" y="3770"/>
                    </a:lnTo>
                    <a:cubicBezTo>
                      <a:pt x="968" y="4204"/>
                      <a:pt x="1202" y="4638"/>
                      <a:pt x="1435" y="5071"/>
                    </a:cubicBezTo>
                    <a:cubicBezTo>
                      <a:pt x="1936" y="5972"/>
                      <a:pt x="2403" y="6839"/>
                      <a:pt x="2803" y="7740"/>
                    </a:cubicBezTo>
                    <a:cubicBezTo>
                      <a:pt x="3237" y="8640"/>
                      <a:pt x="3670" y="9541"/>
                      <a:pt x="4037" y="10442"/>
                    </a:cubicBezTo>
                    <a:cubicBezTo>
                      <a:pt x="4371" y="11342"/>
                      <a:pt x="4704" y="12243"/>
                      <a:pt x="4971" y="13144"/>
                    </a:cubicBezTo>
                    <a:lnTo>
                      <a:pt x="5005" y="13310"/>
                    </a:lnTo>
                    <a:lnTo>
                      <a:pt x="5038" y="13411"/>
                    </a:lnTo>
                    <a:cubicBezTo>
                      <a:pt x="5038" y="13427"/>
                      <a:pt x="5030" y="13427"/>
                      <a:pt x="5025" y="13427"/>
                    </a:cubicBezTo>
                    <a:cubicBezTo>
                      <a:pt x="5021" y="13427"/>
                      <a:pt x="5021" y="13427"/>
                      <a:pt x="5038" y="13444"/>
                    </a:cubicBezTo>
                    <a:cubicBezTo>
                      <a:pt x="5071" y="13444"/>
                      <a:pt x="5071" y="13477"/>
                      <a:pt x="5071" y="13511"/>
                    </a:cubicBezTo>
                    <a:cubicBezTo>
                      <a:pt x="5071" y="13644"/>
                      <a:pt x="5071" y="13777"/>
                      <a:pt x="5071" y="13878"/>
                    </a:cubicBezTo>
                    <a:cubicBezTo>
                      <a:pt x="5005" y="14278"/>
                      <a:pt x="4938" y="14678"/>
                      <a:pt x="4804" y="15045"/>
                    </a:cubicBezTo>
                    <a:cubicBezTo>
                      <a:pt x="4538" y="15946"/>
                      <a:pt x="4171" y="16846"/>
                      <a:pt x="3770" y="17680"/>
                    </a:cubicBezTo>
                    <a:cubicBezTo>
                      <a:pt x="2903" y="19482"/>
                      <a:pt x="1902" y="21316"/>
                      <a:pt x="902" y="23084"/>
                    </a:cubicBezTo>
                    <a:lnTo>
                      <a:pt x="2703" y="24518"/>
                    </a:lnTo>
                    <a:cubicBezTo>
                      <a:pt x="4237" y="22984"/>
                      <a:pt x="5638" y="21283"/>
                      <a:pt x="6839" y="19482"/>
                    </a:cubicBezTo>
                    <a:cubicBezTo>
                      <a:pt x="7473" y="18514"/>
                      <a:pt x="8040" y="17513"/>
                      <a:pt x="8507" y="16446"/>
                    </a:cubicBezTo>
                    <a:cubicBezTo>
                      <a:pt x="8774" y="15846"/>
                      <a:pt x="8974" y="15245"/>
                      <a:pt x="9107" y="14611"/>
                    </a:cubicBezTo>
                    <a:cubicBezTo>
                      <a:pt x="9174" y="14211"/>
                      <a:pt x="9241" y="13811"/>
                      <a:pt x="9241" y="13411"/>
                    </a:cubicBezTo>
                    <a:cubicBezTo>
                      <a:pt x="9241" y="13177"/>
                      <a:pt x="9208" y="12944"/>
                      <a:pt x="9174" y="12710"/>
                    </a:cubicBezTo>
                    <a:lnTo>
                      <a:pt x="9141" y="12543"/>
                    </a:lnTo>
                    <a:lnTo>
                      <a:pt x="9141" y="12443"/>
                    </a:lnTo>
                    <a:lnTo>
                      <a:pt x="9107" y="12243"/>
                    </a:lnTo>
                    <a:cubicBezTo>
                      <a:pt x="8640" y="10008"/>
                      <a:pt x="7940" y="7873"/>
                      <a:pt x="7039" y="5805"/>
                    </a:cubicBezTo>
                    <a:cubicBezTo>
                      <a:pt x="6606" y="4804"/>
                      <a:pt x="6105" y="3837"/>
                      <a:pt x="5605" y="2870"/>
                    </a:cubicBezTo>
                    <a:cubicBezTo>
                      <a:pt x="5338" y="2369"/>
                      <a:pt x="5071" y="1902"/>
                      <a:pt x="4804" y="1435"/>
                    </a:cubicBezTo>
                    <a:cubicBezTo>
                      <a:pt x="4538" y="935"/>
                      <a:pt x="4271" y="501"/>
                      <a:pt x="3937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69" name="Google Shape;1785;p49">
                <a:extLst>
                  <a:ext uri="{FF2B5EF4-FFF2-40B4-BE49-F238E27FC236}">
                    <a16:creationId xmlns:a16="http://schemas.microsoft.com/office/drawing/2014/main" id="{50D156D1-C726-4CB0-BB5F-9684E9489302}"/>
                  </a:ext>
                </a:extLst>
              </p:cNvPr>
              <p:cNvSpPr/>
              <p:nvPr/>
            </p:nvSpPr>
            <p:spPr>
              <a:xfrm>
                <a:off x="4505050" y="2469700"/>
                <a:ext cx="11010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3571" extrusionOk="0">
                    <a:moveTo>
                      <a:pt x="1" y="1"/>
                    </a:moveTo>
                    <a:lnTo>
                      <a:pt x="1568" y="3570"/>
                    </a:lnTo>
                    <a:cubicBezTo>
                      <a:pt x="1568" y="3570"/>
                      <a:pt x="4404" y="3570"/>
                      <a:pt x="4270" y="2102"/>
                    </a:cubicBezTo>
                    <a:lnTo>
                      <a:pt x="3070" y="5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70" name="Google Shape;1786;p49">
                <a:extLst>
                  <a:ext uri="{FF2B5EF4-FFF2-40B4-BE49-F238E27FC236}">
                    <a16:creationId xmlns:a16="http://schemas.microsoft.com/office/drawing/2014/main" id="{11B037F1-3509-45F4-B7AB-0D234C6AB9C5}"/>
                  </a:ext>
                </a:extLst>
              </p:cNvPr>
              <p:cNvSpPr/>
              <p:nvPr/>
            </p:nvSpPr>
            <p:spPr>
              <a:xfrm>
                <a:off x="4447532" y="2469695"/>
                <a:ext cx="100930" cy="116787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4671" extrusionOk="0">
                    <a:moveTo>
                      <a:pt x="2268" y="1"/>
                    </a:moveTo>
                    <a:lnTo>
                      <a:pt x="0" y="1802"/>
                    </a:lnTo>
                    <a:lnTo>
                      <a:pt x="1434" y="4671"/>
                    </a:lnTo>
                    <a:lnTo>
                      <a:pt x="3869" y="3570"/>
                    </a:lnTo>
                    <a:lnTo>
                      <a:pt x="2268" y="1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71" name="Google Shape;1787;p49">
                <a:extLst>
                  <a:ext uri="{FF2B5EF4-FFF2-40B4-BE49-F238E27FC236}">
                    <a16:creationId xmlns:a16="http://schemas.microsoft.com/office/drawing/2014/main" id="{E736D101-2ADD-45ED-B5A2-491B3850727B}"/>
                  </a:ext>
                </a:extLst>
              </p:cNvPr>
              <p:cNvSpPr/>
              <p:nvPr/>
            </p:nvSpPr>
            <p:spPr>
              <a:xfrm>
                <a:off x="4485225" y="1868625"/>
                <a:ext cx="279200" cy="351775"/>
              </a:xfrm>
              <a:custGeom>
                <a:avLst/>
                <a:gdLst/>
                <a:ahLst/>
                <a:cxnLst/>
                <a:rect l="l" t="t" r="r" b="b"/>
                <a:pathLst>
                  <a:path w="11168" h="14071" extrusionOk="0">
                    <a:moveTo>
                      <a:pt x="4491" y="1"/>
                    </a:moveTo>
                    <a:cubicBezTo>
                      <a:pt x="1801" y="1"/>
                      <a:pt x="1" y="2246"/>
                      <a:pt x="1161" y="5664"/>
                    </a:cubicBezTo>
                    <a:cubicBezTo>
                      <a:pt x="2395" y="9267"/>
                      <a:pt x="4930" y="14070"/>
                      <a:pt x="4930" y="14070"/>
                    </a:cubicBezTo>
                    <a:lnTo>
                      <a:pt x="11168" y="10601"/>
                    </a:lnTo>
                    <a:cubicBezTo>
                      <a:pt x="11168" y="10601"/>
                      <a:pt x="8199" y="460"/>
                      <a:pt x="5264" y="60"/>
                    </a:cubicBezTo>
                    <a:cubicBezTo>
                      <a:pt x="4999" y="20"/>
                      <a:pt x="4741" y="1"/>
                      <a:pt x="4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72" name="Google Shape;1788;p49">
                <a:extLst>
                  <a:ext uri="{FF2B5EF4-FFF2-40B4-BE49-F238E27FC236}">
                    <a16:creationId xmlns:a16="http://schemas.microsoft.com/office/drawing/2014/main" id="{97DBE241-1230-47E4-AC73-2DF62FDF995E}"/>
                  </a:ext>
                </a:extLst>
              </p:cNvPr>
              <p:cNvSpPr/>
              <p:nvPr/>
            </p:nvSpPr>
            <p:spPr>
              <a:xfrm>
                <a:off x="4323250" y="1899300"/>
                <a:ext cx="61750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670" extrusionOk="0">
                    <a:moveTo>
                      <a:pt x="1268" y="1"/>
                    </a:moveTo>
                    <a:lnTo>
                      <a:pt x="1" y="1335"/>
                    </a:lnTo>
                    <a:lnTo>
                      <a:pt x="601" y="2602"/>
                    </a:lnTo>
                    <a:lnTo>
                      <a:pt x="1602" y="2669"/>
                    </a:lnTo>
                    <a:lnTo>
                      <a:pt x="2469" y="1435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73" name="Google Shape;1789;p49">
                <a:extLst>
                  <a:ext uri="{FF2B5EF4-FFF2-40B4-BE49-F238E27FC236}">
                    <a16:creationId xmlns:a16="http://schemas.microsoft.com/office/drawing/2014/main" id="{B71B03CB-741C-4AF5-9CE3-108762F655C1}"/>
                  </a:ext>
                </a:extLst>
              </p:cNvPr>
              <p:cNvSpPr/>
              <p:nvPr/>
            </p:nvSpPr>
            <p:spPr>
              <a:xfrm>
                <a:off x="4276550" y="1958500"/>
                <a:ext cx="88425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9482" extrusionOk="0">
                    <a:moveTo>
                      <a:pt x="2603" y="1"/>
                    </a:moveTo>
                    <a:cubicBezTo>
                      <a:pt x="2603" y="1"/>
                      <a:pt x="234" y="9841"/>
                      <a:pt x="134" y="11876"/>
                    </a:cubicBezTo>
                    <a:cubicBezTo>
                      <a:pt x="1" y="14711"/>
                      <a:pt x="1168" y="19482"/>
                      <a:pt x="1168" y="19482"/>
                    </a:cubicBezTo>
                    <a:cubicBezTo>
                      <a:pt x="1168" y="19482"/>
                      <a:pt x="2836" y="15512"/>
                      <a:pt x="3170" y="11809"/>
                    </a:cubicBezTo>
                    <a:cubicBezTo>
                      <a:pt x="3537" y="8073"/>
                      <a:pt x="3270" y="2102"/>
                      <a:pt x="3437" y="1"/>
                    </a:cubicBezTo>
                    <a:close/>
                  </a:path>
                </a:pathLst>
              </a:custGeom>
              <a:solidFill>
                <a:srgbClr val="0D94FB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74" name="Google Shape;1790;p49">
                <a:extLst>
                  <a:ext uri="{FF2B5EF4-FFF2-40B4-BE49-F238E27FC236}">
                    <a16:creationId xmlns:a16="http://schemas.microsoft.com/office/drawing/2014/main" id="{3F731A1C-A57C-405A-B62B-0DB019E23A08}"/>
                  </a:ext>
                </a:extLst>
              </p:cNvPr>
              <p:cNvSpPr/>
              <p:nvPr/>
            </p:nvSpPr>
            <p:spPr>
              <a:xfrm>
                <a:off x="4276550" y="1958500"/>
                <a:ext cx="88425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9482" extrusionOk="0">
                    <a:moveTo>
                      <a:pt x="2603" y="1"/>
                    </a:moveTo>
                    <a:cubicBezTo>
                      <a:pt x="2603" y="1"/>
                      <a:pt x="234" y="9841"/>
                      <a:pt x="134" y="11876"/>
                    </a:cubicBezTo>
                    <a:cubicBezTo>
                      <a:pt x="1" y="14711"/>
                      <a:pt x="1168" y="19482"/>
                      <a:pt x="1168" y="19482"/>
                    </a:cubicBezTo>
                    <a:cubicBezTo>
                      <a:pt x="1168" y="19482"/>
                      <a:pt x="2836" y="15512"/>
                      <a:pt x="3170" y="11809"/>
                    </a:cubicBezTo>
                    <a:cubicBezTo>
                      <a:pt x="3537" y="8073"/>
                      <a:pt x="3270" y="2102"/>
                      <a:pt x="34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75" name="Google Shape;1791;p49">
                <a:extLst>
                  <a:ext uri="{FF2B5EF4-FFF2-40B4-BE49-F238E27FC236}">
                    <a16:creationId xmlns:a16="http://schemas.microsoft.com/office/drawing/2014/main" id="{D90FFDBF-7935-490B-A484-DE5B1E30B80D}"/>
                  </a:ext>
                </a:extLst>
              </p:cNvPr>
              <p:cNvSpPr/>
              <p:nvPr/>
            </p:nvSpPr>
            <p:spPr>
              <a:xfrm>
                <a:off x="4354950" y="1830075"/>
                <a:ext cx="1501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305" extrusionOk="0">
                    <a:moveTo>
                      <a:pt x="4537" y="1"/>
                    </a:moveTo>
                    <a:cubicBezTo>
                      <a:pt x="4537" y="1"/>
                      <a:pt x="4370" y="1702"/>
                      <a:pt x="0" y="2770"/>
                    </a:cubicBezTo>
                    <a:cubicBezTo>
                      <a:pt x="467" y="3537"/>
                      <a:pt x="734" y="4404"/>
                      <a:pt x="801" y="5305"/>
                    </a:cubicBezTo>
                    <a:cubicBezTo>
                      <a:pt x="801" y="5305"/>
                      <a:pt x="6005" y="3470"/>
                      <a:pt x="5738" y="801"/>
                    </a:cubicBezTo>
                    <a:cubicBezTo>
                      <a:pt x="5738" y="801"/>
                      <a:pt x="5004" y="368"/>
                      <a:pt x="453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76" name="Google Shape;1792;p49">
                <a:extLst>
                  <a:ext uri="{FF2B5EF4-FFF2-40B4-BE49-F238E27FC236}">
                    <a16:creationId xmlns:a16="http://schemas.microsoft.com/office/drawing/2014/main" id="{697F11B6-99CE-4FE7-BDD0-7D82D133F17C}"/>
                  </a:ext>
                </a:extLst>
              </p:cNvPr>
              <p:cNvSpPr/>
              <p:nvPr/>
            </p:nvSpPr>
            <p:spPr>
              <a:xfrm>
                <a:off x="4269875" y="1842600"/>
                <a:ext cx="85100" cy="1159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4637" extrusionOk="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602" y="100"/>
                      <a:pt x="1168" y="234"/>
                      <a:pt x="735" y="401"/>
                    </a:cubicBezTo>
                    <a:cubicBezTo>
                      <a:pt x="1" y="3069"/>
                      <a:pt x="2369" y="4637"/>
                      <a:pt x="2369" y="4637"/>
                    </a:cubicBezTo>
                    <a:cubicBezTo>
                      <a:pt x="2569" y="3803"/>
                      <a:pt x="2903" y="3002"/>
                      <a:pt x="3403" y="2269"/>
                    </a:cubicBezTo>
                    <a:cubicBezTo>
                      <a:pt x="1736" y="1702"/>
                      <a:pt x="2069" y="0"/>
                      <a:pt x="20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</p:grpSp>
      </p:grpSp>
      <p:sp>
        <p:nvSpPr>
          <p:cNvPr id="77" name="Google Shape;1808;p49">
            <a:extLst>
              <a:ext uri="{FF2B5EF4-FFF2-40B4-BE49-F238E27FC236}">
                <a16:creationId xmlns:a16="http://schemas.microsoft.com/office/drawing/2014/main" id="{C46A4256-D3B4-428F-A591-0C58A9580B12}"/>
              </a:ext>
            </a:extLst>
          </p:cNvPr>
          <p:cNvSpPr/>
          <p:nvPr/>
        </p:nvSpPr>
        <p:spPr>
          <a:xfrm>
            <a:off x="4120505" y="2000150"/>
            <a:ext cx="628163" cy="468317"/>
          </a:xfrm>
          <a:prstGeom prst="wedgeEllipseCallout">
            <a:avLst>
              <a:gd name="adj1" fmla="val -57522"/>
              <a:gd name="adj2" fmla="val 52736"/>
            </a:avLst>
          </a:prstGeom>
          <a:solidFill>
            <a:schemeClr val="lt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="0" dirty="0">
              <a:latin typeface="Congenial" panose="02000503040000020004" pitchFamily="2" charset="0"/>
            </a:endParaRPr>
          </a:p>
        </p:txBody>
      </p:sp>
      <p:sp>
        <p:nvSpPr>
          <p:cNvPr id="78" name="Google Shape;1811;p49">
            <a:extLst>
              <a:ext uri="{FF2B5EF4-FFF2-40B4-BE49-F238E27FC236}">
                <a16:creationId xmlns:a16="http://schemas.microsoft.com/office/drawing/2014/main" id="{77161416-58F3-4A97-BF43-FD9CF0B40EB5}"/>
              </a:ext>
            </a:extLst>
          </p:cNvPr>
          <p:cNvSpPr/>
          <p:nvPr/>
        </p:nvSpPr>
        <p:spPr>
          <a:xfrm>
            <a:off x="6716938" y="2056418"/>
            <a:ext cx="652721" cy="556952"/>
          </a:xfrm>
          <a:prstGeom prst="wedgeEllipseCallout">
            <a:avLst>
              <a:gd name="adj1" fmla="val 58250"/>
              <a:gd name="adj2" fmla="val 54596"/>
            </a:avLst>
          </a:prstGeom>
          <a:solidFill>
            <a:schemeClr val="lt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="0" dirty="0">
              <a:latin typeface="Congenial" panose="02000503040000020004" pitchFamily="2" charset="0"/>
            </a:endParaRPr>
          </a:p>
        </p:txBody>
      </p:sp>
      <p:grpSp>
        <p:nvGrpSpPr>
          <p:cNvPr id="79" name="Google Shape;7350;p67">
            <a:extLst>
              <a:ext uri="{FF2B5EF4-FFF2-40B4-BE49-F238E27FC236}">
                <a16:creationId xmlns:a16="http://schemas.microsoft.com/office/drawing/2014/main" id="{A67D5821-3CF7-47D8-B17B-2B0E7CAAC2A6}"/>
              </a:ext>
            </a:extLst>
          </p:cNvPr>
          <p:cNvGrpSpPr/>
          <p:nvPr/>
        </p:nvGrpSpPr>
        <p:grpSpPr>
          <a:xfrm>
            <a:off x="4232207" y="2096532"/>
            <a:ext cx="406446" cy="324797"/>
            <a:chOff x="1989911" y="2306065"/>
            <a:chExt cx="387099" cy="353207"/>
          </a:xfrm>
        </p:grpSpPr>
        <p:sp>
          <p:nvSpPr>
            <p:cNvPr id="80" name="Google Shape;7351;p67">
              <a:extLst>
                <a:ext uri="{FF2B5EF4-FFF2-40B4-BE49-F238E27FC236}">
                  <a16:creationId xmlns:a16="http://schemas.microsoft.com/office/drawing/2014/main" id="{C9086182-C415-4EA8-BF82-6F7FD42B01F6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1" name="Google Shape;7352;p67">
              <a:extLst>
                <a:ext uri="{FF2B5EF4-FFF2-40B4-BE49-F238E27FC236}">
                  <a16:creationId xmlns:a16="http://schemas.microsoft.com/office/drawing/2014/main" id="{90C38D54-7AA7-4E21-B6F0-03CB4FD05B95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2" name="Google Shape;7353;p67">
              <a:extLst>
                <a:ext uri="{FF2B5EF4-FFF2-40B4-BE49-F238E27FC236}">
                  <a16:creationId xmlns:a16="http://schemas.microsoft.com/office/drawing/2014/main" id="{55C2E621-BC2E-488F-BF5D-0FEF2A152078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3" name="Google Shape;7354;p67">
              <a:extLst>
                <a:ext uri="{FF2B5EF4-FFF2-40B4-BE49-F238E27FC236}">
                  <a16:creationId xmlns:a16="http://schemas.microsoft.com/office/drawing/2014/main" id="{DFEEB802-466D-4A69-962F-23935E51B061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4" name="Google Shape;7355;p67">
              <a:extLst>
                <a:ext uri="{FF2B5EF4-FFF2-40B4-BE49-F238E27FC236}">
                  <a16:creationId xmlns:a16="http://schemas.microsoft.com/office/drawing/2014/main" id="{1C21A01B-DCF4-4A94-AD30-1A9A7A04E401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5" name="Google Shape;7356;p67">
              <a:extLst>
                <a:ext uri="{FF2B5EF4-FFF2-40B4-BE49-F238E27FC236}">
                  <a16:creationId xmlns:a16="http://schemas.microsoft.com/office/drawing/2014/main" id="{1861B4E8-7345-4EA6-9CEF-229A65CAAB72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6" name="Google Shape;7357;p67">
              <a:extLst>
                <a:ext uri="{FF2B5EF4-FFF2-40B4-BE49-F238E27FC236}">
                  <a16:creationId xmlns:a16="http://schemas.microsoft.com/office/drawing/2014/main" id="{5D4B0DB6-BE03-4DAF-97EE-A6F912ED3D24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  <p:grpSp>
        <p:nvGrpSpPr>
          <p:cNvPr id="87" name="Google Shape;7643;p67">
            <a:extLst>
              <a:ext uri="{FF2B5EF4-FFF2-40B4-BE49-F238E27FC236}">
                <a16:creationId xmlns:a16="http://schemas.microsoft.com/office/drawing/2014/main" id="{F00EE40B-9E7C-4657-85BD-623EFB094FA5}"/>
              </a:ext>
            </a:extLst>
          </p:cNvPr>
          <p:cNvGrpSpPr/>
          <p:nvPr/>
        </p:nvGrpSpPr>
        <p:grpSpPr>
          <a:xfrm>
            <a:off x="6838966" y="2156405"/>
            <a:ext cx="410991" cy="314147"/>
            <a:chOff x="2468465" y="3248854"/>
            <a:chExt cx="397818" cy="304078"/>
          </a:xfrm>
        </p:grpSpPr>
        <p:sp>
          <p:nvSpPr>
            <p:cNvPr id="88" name="Google Shape;7644;p67">
              <a:extLst>
                <a:ext uri="{FF2B5EF4-FFF2-40B4-BE49-F238E27FC236}">
                  <a16:creationId xmlns:a16="http://schemas.microsoft.com/office/drawing/2014/main" id="{39482F69-CD4E-4E96-A3AD-38CDD6BE60B5}"/>
                </a:ext>
              </a:extLst>
            </p:cNvPr>
            <p:cNvSpPr/>
            <p:nvPr/>
          </p:nvSpPr>
          <p:spPr>
            <a:xfrm>
              <a:off x="2488511" y="3248854"/>
              <a:ext cx="182988" cy="99967"/>
            </a:xfrm>
            <a:custGeom>
              <a:avLst/>
              <a:gdLst/>
              <a:ahLst/>
              <a:cxnLst/>
              <a:rect l="l" t="t" r="r" b="b"/>
              <a:pathLst>
                <a:path w="6965" h="3805" extrusionOk="0">
                  <a:moveTo>
                    <a:pt x="4042" y="0"/>
                  </a:moveTo>
                  <a:cubicBezTo>
                    <a:pt x="3341" y="0"/>
                    <a:pt x="2720" y="492"/>
                    <a:pt x="2560" y="1190"/>
                  </a:cubicBezTo>
                  <a:cubicBezTo>
                    <a:pt x="2465" y="1159"/>
                    <a:pt x="2368" y="1144"/>
                    <a:pt x="2272" y="1144"/>
                  </a:cubicBezTo>
                  <a:cubicBezTo>
                    <a:pt x="1976" y="1144"/>
                    <a:pt x="1692" y="1285"/>
                    <a:pt x="1519" y="1537"/>
                  </a:cubicBezTo>
                  <a:cubicBezTo>
                    <a:pt x="1421" y="1511"/>
                    <a:pt x="1324" y="1499"/>
                    <a:pt x="1228" y="1499"/>
                  </a:cubicBezTo>
                  <a:cubicBezTo>
                    <a:pt x="663" y="1499"/>
                    <a:pt x="162" y="1915"/>
                    <a:pt x="90" y="2508"/>
                  </a:cubicBezTo>
                  <a:cubicBezTo>
                    <a:pt x="0" y="3194"/>
                    <a:pt x="534" y="3798"/>
                    <a:pt x="1228" y="3798"/>
                  </a:cubicBezTo>
                  <a:lnTo>
                    <a:pt x="3066" y="3798"/>
                  </a:lnTo>
                  <a:lnTo>
                    <a:pt x="3898" y="3805"/>
                  </a:lnTo>
                  <a:lnTo>
                    <a:pt x="5001" y="3805"/>
                  </a:lnTo>
                  <a:cubicBezTo>
                    <a:pt x="5417" y="3035"/>
                    <a:pt x="6125" y="2473"/>
                    <a:pt x="6964" y="2237"/>
                  </a:cubicBezTo>
                  <a:cubicBezTo>
                    <a:pt x="6782" y="1800"/>
                    <a:pt x="6366" y="1531"/>
                    <a:pt x="5920" y="1531"/>
                  </a:cubicBezTo>
                  <a:cubicBezTo>
                    <a:pt x="5806" y="1531"/>
                    <a:pt x="5691" y="1549"/>
                    <a:pt x="5577" y="1585"/>
                  </a:cubicBezTo>
                  <a:lnTo>
                    <a:pt x="5577" y="1530"/>
                  </a:lnTo>
                  <a:cubicBezTo>
                    <a:pt x="5577" y="753"/>
                    <a:pt x="4994" y="94"/>
                    <a:pt x="4217" y="11"/>
                  </a:cubicBezTo>
                  <a:cubicBezTo>
                    <a:pt x="4159" y="4"/>
                    <a:pt x="4100" y="0"/>
                    <a:pt x="4042" y="0"/>
                  </a:cubicBezTo>
                  <a:close/>
                </a:path>
              </a:pathLst>
            </a:custGeom>
            <a:solidFill>
              <a:srgbClr val="99A4B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9" name="Google Shape;7645;p67">
              <a:extLst>
                <a:ext uri="{FF2B5EF4-FFF2-40B4-BE49-F238E27FC236}">
                  <a16:creationId xmlns:a16="http://schemas.microsoft.com/office/drawing/2014/main" id="{4DFD4F3D-CC8A-423E-80C2-9C8A9C066A99}"/>
                </a:ext>
              </a:extLst>
            </p:cNvPr>
            <p:cNvSpPr/>
            <p:nvPr/>
          </p:nvSpPr>
          <p:spPr>
            <a:xfrm>
              <a:off x="2468465" y="3303448"/>
              <a:ext cx="397818" cy="211389"/>
            </a:xfrm>
            <a:custGeom>
              <a:avLst/>
              <a:gdLst/>
              <a:ahLst/>
              <a:cxnLst/>
              <a:rect l="l" t="t" r="r" b="b"/>
              <a:pathLst>
                <a:path w="15142" h="8046" extrusionOk="0">
                  <a:moveTo>
                    <a:pt x="8591" y="0"/>
                  </a:moveTo>
                  <a:cubicBezTo>
                    <a:pt x="7169" y="0"/>
                    <a:pt x="5780" y="932"/>
                    <a:pt x="5417" y="2524"/>
                  </a:cubicBezTo>
                  <a:cubicBezTo>
                    <a:pt x="5213" y="2455"/>
                    <a:pt x="5004" y="2422"/>
                    <a:pt x="4797" y="2422"/>
                  </a:cubicBezTo>
                  <a:cubicBezTo>
                    <a:pt x="4175" y="2422"/>
                    <a:pt x="3576" y="2724"/>
                    <a:pt x="3212" y="3260"/>
                  </a:cubicBezTo>
                  <a:cubicBezTo>
                    <a:pt x="3003" y="3205"/>
                    <a:pt x="2795" y="3179"/>
                    <a:pt x="2590" y="3179"/>
                  </a:cubicBezTo>
                  <a:cubicBezTo>
                    <a:pt x="1399" y="3179"/>
                    <a:pt x="340" y="4063"/>
                    <a:pt x="181" y="5306"/>
                  </a:cubicBezTo>
                  <a:cubicBezTo>
                    <a:pt x="0" y="6755"/>
                    <a:pt x="1131" y="8046"/>
                    <a:pt x="2594" y="8046"/>
                  </a:cubicBezTo>
                  <a:lnTo>
                    <a:pt x="5279" y="8046"/>
                  </a:lnTo>
                  <a:cubicBezTo>
                    <a:pt x="5285" y="7191"/>
                    <a:pt x="5987" y="6548"/>
                    <a:pt x="6786" y="6548"/>
                  </a:cubicBezTo>
                  <a:cubicBezTo>
                    <a:pt x="6934" y="6548"/>
                    <a:pt x="7084" y="6570"/>
                    <a:pt x="7235" y="6617"/>
                  </a:cubicBezTo>
                  <a:lnTo>
                    <a:pt x="7235" y="6547"/>
                  </a:lnTo>
                  <a:cubicBezTo>
                    <a:pt x="7235" y="5521"/>
                    <a:pt x="8012" y="4654"/>
                    <a:pt x="9031" y="4543"/>
                  </a:cubicBezTo>
                  <a:cubicBezTo>
                    <a:pt x="9109" y="4534"/>
                    <a:pt x="9187" y="4529"/>
                    <a:pt x="9264" y="4529"/>
                  </a:cubicBezTo>
                  <a:cubicBezTo>
                    <a:pt x="10197" y="4529"/>
                    <a:pt x="11019" y="5174"/>
                    <a:pt x="11237" y="6103"/>
                  </a:cubicBezTo>
                  <a:cubicBezTo>
                    <a:pt x="11365" y="6060"/>
                    <a:pt x="11496" y="6039"/>
                    <a:pt x="11625" y="6039"/>
                  </a:cubicBezTo>
                  <a:cubicBezTo>
                    <a:pt x="12015" y="6039"/>
                    <a:pt x="12390" y="6228"/>
                    <a:pt x="12624" y="6561"/>
                  </a:cubicBezTo>
                  <a:cubicBezTo>
                    <a:pt x="12749" y="6529"/>
                    <a:pt x="12875" y="6514"/>
                    <a:pt x="12999" y="6514"/>
                  </a:cubicBezTo>
                  <a:cubicBezTo>
                    <a:pt x="13526" y="6514"/>
                    <a:pt x="14029" y="6789"/>
                    <a:pt x="14310" y="7255"/>
                  </a:cubicBezTo>
                  <a:cubicBezTo>
                    <a:pt x="15045" y="6450"/>
                    <a:pt x="15142" y="5257"/>
                    <a:pt x="14559" y="4335"/>
                  </a:cubicBezTo>
                  <a:cubicBezTo>
                    <a:pt x="14107" y="3632"/>
                    <a:pt x="13336" y="3228"/>
                    <a:pt x="12536" y="3228"/>
                  </a:cubicBezTo>
                  <a:cubicBezTo>
                    <a:pt x="12292" y="3228"/>
                    <a:pt x="12046" y="3265"/>
                    <a:pt x="11806" y="3343"/>
                  </a:cubicBezTo>
                  <a:lnTo>
                    <a:pt x="11806" y="3232"/>
                  </a:lnTo>
                  <a:cubicBezTo>
                    <a:pt x="11806" y="2712"/>
                    <a:pt x="11681" y="2191"/>
                    <a:pt x="11431" y="1727"/>
                  </a:cubicBezTo>
                  <a:lnTo>
                    <a:pt x="10939" y="1026"/>
                  </a:lnTo>
                  <a:cubicBezTo>
                    <a:pt x="10280" y="324"/>
                    <a:pt x="9430" y="0"/>
                    <a:pt x="8591" y="0"/>
                  </a:cubicBezTo>
                  <a:close/>
                </a:path>
              </a:pathLst>
            </a:custGeom>
            <a:solidFill>
              <a:srgbClr val="D0DAE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0" name="Google Shape;7646;p67">
              <a:extLst>
                <a:ext uri="{FF2B5EF4-FFF2-40B4-BE49-F238E27FC236}">
                  <a16:creationId xmlns:a16="http://schemas.microsoft.com/office/drawing/2014/main" id="{EC695773-23D0-4A71-A951-C363C1FCC8FC}"/>
                </a:ext>
              </a:extLst>
            </p:cNvPr>
            <p:cNvSpPr/>
            <p:nvPr/>
          </p:nvSpPr>
          <p:spPr>
            <a:xfrm>
              <a:off x="2473930" y="3387073"/>
              <a:ext cx="138141" cy="127763"/>
            </a:xfrm>
            <a:custGeom>
              <a:avLst/>
              <a:gdLst/>
              <a:ahLst/>
              <a:cxnLst/>
              <a:rect l="l" t="t" r="r" b="b"/>
              <a:pathLst>
                <a:path w="5258" h="4863" extrusionOk="0">
                  <a:moveTo>
                    <a:pt x="2386" y="0"/>
                  </a:moveTo>
                  <a:cubicBezTo>
                    <a:pt x="1062" y="21"/>
                    <a:pt x="0" y="1103"/>
                    <a:pt x="0" y="2428"/>
                  </a:cubicBezTo>
                  <a:cubicBezTo>
                    <a:pt x="0" y="3753"/>
                    <a:pt x="1062" y="4835"/>
                    <a:pt x="2386" y="4863"/>
                  </a:cubicBezTo>
                  <a:lnTo>
                    <a:pt x="5071" y="4863"/>
                  </a:lnTo>
                  <a:cubicBezTo>
                    <a:pt x="5071" y="4613"/>
                    <a:pt x="5133" y="4370"/>
                    <a:pt x="5258" y="4148"/>
                  </a:cubicBezTo>
                  <a:cubicBezTo>
                    <a:pt x="3905" y="3115"/>
                    <a:pt x="2948" y="1651"/>
                    <a:pt x="2539" y="0"/>
                  </a:cubicBezTo>
                  <a:close/>
                </a:path>
              </a:pathLst>
            </a:custGeom>
            <a:solidFill>
              <a:srgbClr val="C2C9D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1" name="Google Shape;7647;p67">
              <a:extLst>
                <a:ext uri="{FF2B5EF4-FFF2-40B4-BE49-F238E27FC236}">
                  <a16:creationId xmlns:a16="http://schemas.microsoft.com/office/drawing/2014/main" id="{96D1D508-9DE7-4CAE-AAFC-8450AEDDCD32}"/>
                </a:ext>
              </a:extLst>
            </p:cNvPr>
            <p:cNvSpPr/>
            <p:nvPr/>
          </p:nvSpPr>
          <p:spPr>
            <a:xfrm>
              <a:off x="2488327" y="3279382"/>
              <a:ext cx="55409" cy="69438"/>
            </a:xfrm>
            <a:custGeom>
              <a:avLst/>
              <a:gdLst/>
              <a:ahLst/>
              <a:cxnLst/>
              <a:rect l="l" t="t" r="r" b="b"/>
              <a:pathLst>
                <a:path w="2109" h="2643" extrusionOk="0">
                  <a:moveTo>
                    <a:pt x="2109" y="0"/>
                  </a:moveTo>
                  <a:lnTo>
                    <a:pt x="2109" y="0"/>
                  </a:lnTo>
                  <a:cubicBezTo>
                    <a:pt x="1866" y="42"/>
                    <a:pt x="1658" y="180"/>
                    <a:pt x="1519" y="382"/>
                  </a:cubicBezTo>
                  <a:cubicBezTo>
                    <a:pt x="1421" y="356"/>
                    <a:pt x="1324" y="344"/>
                    <a:pt x="1228" y="344"/>
                  </a:cubicBezTo>
                  <a:cubicBezTo>
                    <a:pt x="665" y="344"/>
                    <a:pt x="168" y="759"/>
                    <a:pt x="90" y="1346"/>
                  </a:cubicBezTo>
                  <a:cubicBezTo>
                    <a:pt x="0" y="2032"/>
                    <a:pt x="534" y="2643"/>
                    <a:pt x="1228" y="2643"/>
                  </a:cubicBezTo>
                  <a:lnTo>
                    <a:pt x="1769" y="2643"/>
                  </a:lnTo>
                  <a:cubicBezTo>
                    <a:pt x="1762" y="2518"/>
                    <a:pt x="1762" y="2393"/>
                    <a:pt x="1762" y="2268"/>
                  </a:cubicBezTo>
                  <a:cubicBezTo>
                    <a:pt x="1755" y="1498"/>
                    <a:pt x="1873" y="735"/>
                    <a:pt x="2109" y="0"/>
                  </a:cubicBezTo>
                  <a:close/>
                </a:path>
              </a:pathLst>
            </a:custGeom>
            <a:solidFill>
              <a:srgbClr val="78879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2" name="Google Shape;7648;p67">
              <a:extLst>
                <a:ext uri="{FF2B5EF4-FFF2-40B4-BE49-F238E27FC236}">
                  <a16:creationId xmlns:a16="http://schemas.microsoft.com/office/drawing/2014/main" id="{1685F6E2-9458-47B7-B5CD-1E1CA856E534}"/>
                </a:ext>
              </a:extLst>
            </p:cNvPr>
            <p:cNvSpPr/>
            <p:nvPr/>
          </p:nvSpPr>
          <p:spPr>
            <a:xfrm>
              <a:off x="2603663" y="3420807"/>
              <a:ext cx="246226" cy="132124"/>
            </a:xfrm>
            <a:custGeom>
              <a:avLst/>
              <a:gdLst/>
              <a:ahLst/>
              <a:cxnLst/>
              <a:rect l="l" t="t" r="r" b="b"/>
              <a:pathLst>
                <a:path w="9372" h="5029" extrusionOk="0">
                  <a:moveTo>
                    <a:pt x="4117" y="0"/>
                  </a:moveTo>
                  <a:cubicBezTo>
                    <a:pt x="4040" y="0"/>
                    <a:pt x="3963" y="4"/>
                    <a:pt x="3885" y="13"/>
                  </a:cubicBezTo>
                  <a:cubicBezTo>
                    <a:pt x="2859" y="124"/>
                    <a:pt x="2089" y="991"/>
                    <a:pt x="2082" y="2018"/>
                  </a:cubicBezTo>
                  <a:lnTo>
                    <a:pt x="2082" y="2087"/>
                  </a:lnTo>
                  <a:cubicBezTo>
                    <a:pt x="1931" y="2040"/>
                    <a:pt x="1778" y="2017"/>
                    <a:pt x="1629" y="2017"/>
                  </a:cubicBezTo>
                  <a:cubicBezTo>
                    <a:pt x="910" y="2017"/>
                    <a:pt x="261" y="2541"/>
                    <a:pt x="147" y="3294"/>
                  </a:cubicBezTo>
                  <a:cubicBezTo>
                    <a:pt x="1" y="4210"/>
                    <a:pt x="708" y="5028"/>
                    <a:pt x="1631" y="5028"/>
                  </a:cubicBezTo>
                  <a:lnTo>
                    <a:pt x="7853" y="5028"/>
                  </a:lnTo>
                  <a:cubicBezTo>
                    <a:pt x="8692" y="5028"/>
                    <a:pt x="9372" y="4349"/>
                    <a:pt x="9372" y="3509"/>
                  </a:cubicBezTo>
                  <a:cubicBezTo>
                    <a:pt x="9372" y="2663"/>
                    <a:pt x="8692" y="1983"/>
                    <a:pt x="7853" y="1983"/>
                  </a:cubicBezTo>
                  <a:cubicBezTo>
                    <a:pt x="7728" y="1983"/>
                    <a:pt x="7596" y="1997"/>
                    <a:pt x="7471" y="2032"/>
                  </a:cubicBezTo>
                  <a:cubicBezTo>
                    <a:pt x="7240" y="1696"/>
                    <a:pt x="6859" y="1507"/>
                    <a:pt x="6464" y="1507"/>
                  </a:cubicBezTo>
                  <a:cubicBezTo>
                    <a:pt x="6337" y="1507"/>
                    <a:pt x="6209" y="1527"/>
                    <a:pt x="6084" y="1567"/>
                  </a:cubicBezTo>
                  <a:cubicBezTo>
                    <a:pt x="5873" y="644"/>
                    <a:pt x="5046" y="0"/>
                    <a:pt x="411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3" name="Google Shape;7649;p67">
              <a:extLst>
                <a:ext uri="{FF2B5EF4-FFF2-40B4-BE49-F238E27FC236}">
                  <a16:creationId xmlns:a16="http://schemas.microsoft.com/office/drawing/2014/main" id="{E4F56954-F60A-47C2-97BE-47B38870AD30}"/>
                </a:ext>
              </a:extLst>
            </p:cNvPr>
            <p:cNvSpPr/>
            <p:nvPr/>
          </p:nvSpPr>
          <p:spPr>
            <a:xfrm>
              <a:off x="2603847" y="3422594"/>
              <a:ext cx="143264" cy="130338"/>
            </a:xfrm>
            <a:custGeom>
              <a:avLst/>
              <a:gdLst/>
              <a:ahLst/>
              <a:cxnLst/>
              <a:rect l="l" t="t" r="r" b="b"/>
              <a:pathLst>
                <a:path w="5453" h="4961" extrusionOk="0">
                  <a:moveTo>
                    <a:pt x="3559" y="1"/>
                  </a:moveTo>
                  <a:lnTo>
                    <a:pt x="3559" y="1"/>
                  </a:lnTo>
                  <a:cubicBezTo>
                    <a:pt x="2685" y="244"/>
                    <a:pt x="2082" y="1041"/>
                    <a:pt x="2082" y="1950"/>
                  </a:cubicBezTo>
                  <a:lnTo>
                    <a:pt x="2082" y="2019"/>
                  </a:lnTo>
                  <a:cubicBezTo>
                    <a:pt x="1931" y="1972"/>
                    <a:pt x="1778" y="1949"/>
                    <a:pt x="1629" y="1949"/>
                  </a:cubicBezTo>
                  <a:cubicBezTo>
                    <a:pt x="907" y="1949"/>
                    <a:pt x="254" y="2473"/>
                    <a:pt x="140" y="3226"/>
                  </a:cubicBezTo>
                  <a:cubicBezTo>
                    <a:pt x="1" y="4142"/>
                    <a:pt x="708" y="4960"/>
                    <a:pt x="1631" y="4960"/>
                  </a:cubicBezTo>
                  <a:lnTo>
                    <a:pt x="5453" y="4960"/>
                  </a:lnTo>
                  <a:cubicBezTo>
                    <a:pt x="4107" y="4350"/>
                    <a:pt x="3233" y="3011"/>
                    <a:pt x="3240" y="1527"/>
                  </a:cubicBezTo>
                  <a:cubicBezTo>
                    <a:pt x="3233" y="1000"/>
                    <a:pt x="3344" y="479"/>
                    <a:pt x="3559" y="1"/>
                  </a:cubicBezTo>
                  <a:close/>
                </a:path>
              </a:pathLst>
            </a:custGeom>
            <a:solidFill>
              <a:srgbClr val="DBDFE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BA1D970-5D4D-4B5E-B03E-A46899A6106B}"/>
              </a:ext>
            </a:extLst>
          </p:cNvPr>
          <p:cNvSpPr txBox="1"/>
          <p:nvPr/>
        </p:nvSpPr>
        <p:spPr>
          <a:xfrm>
            <a:off x="2836084" y="3938158"/>
            <a:ext cx="2574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Troubleshoot Outages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Patching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Backups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Install, config SQL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Install, config 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E4C5828-DD68-4625-8F0F-87D872FC2DEA}"/>
              </a:ext>
            </a:extLst>
          </p:cNvPr>
          <p:cNvSpPr txBox="1"/>
          <p:nvPr/>
        </p:nvSpPr>
        <p:spPr>
          <a:xfrm>
            <a:off x="7001058" y="3974864"/>
            <a:ext cx="2280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Platform Architecture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Cost Management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Performance Optimization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Configure Scaling</a:t>
            </a:r>
          </a:p>
        </p:txBody>
      </p:sp>
      <p:sp>
        <p:nvSpPr>
          <p:cNvPr id="2" name="TextBox 1" hidden="1">
            <a:extLst>
              <a:ext uri="{FF2B5EF4-FFF2-40B4-BE49-F238E27FC236}">
                <a16:creationId xmlns:a16="http://schemas.microsoft.com/office/drawing/2014/main" id="{CCCE1B98-76A0-5A9A-127E-E07576A91A27}"/>
              </a:ext>
            </a:extLst>
          </p:cNvPr>
          <p:cNvSpPr txBox="1"/>
          <p:nvPr/>
        </p:nvSpPr>
        <p:spPr>
          <a:xfrm>
            <a:off x="1847408" y="1828917"/>
            <a:ext cx="8517348" cy="17543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ngenial" panose="02000503040000020004" pitchFamily="2" charset="0"/>
                <a:ea typeface="Roboto" panose="02000000000000000000" pitchFamily="2" charset="0"/>
              </a:rPr>
              <a:t>Basically, still</a:t>
            </a:r>
          </a:p>
          <a:p>
            <a:pPr algn="ctr"/>
            <a:r>
              <a:rPr lang="en-US" sz="5400" dirty="0">
                <a:latin typeface="Congenial" panose="02000503040000020004" pitchFamily="2" charset="0"/>
                <a:ea typeface="Roboto" panose="02000000000000000000" pitchFamily="2" charset="0"/>
              </a:rPr>
              <a:t>“It depends”</a:t>
            </a:r>
          </a:p>
        </p:txBody>
      </p:sp>
      <p:sp>
        <p:nvSpPr>
          <p:cNvPr id="96" name="TextBox 95" hidden="1">
            <a:extLst>
              <a:ext uri="{FF2B5EF4-FFF2-40B4-BE49-F238E27FC236}">
                <a16:creationId xmlns:a16="http://schemas.microsoft.com/office/drawing/2014/main" id="{C3233A4C-B783-AE84-1CE2-3DDB42E4457B}"/>
              </a:ext>
            </a:extLst>
          </p:cNvPr>
          <p:cNvSpPr txBox="1"/>
          <p:nvPr/>
        </p:nvSpPr>
        <p:spPr>
          <a:xfrm>
            <a:off x="1845320" y="3568055"/>
            <a:ext cx="8517348" cy="17543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ngenial" panose="02000503040000020004" pitchFamily="2" charset="0"/>
                <a:ea typeface="Roboto" panose="02000000000000000000" pitchFamily="2" charset="0"/>
              </a:rPr>
              <a:t>But now in Cloud,</a:t>
            </a:r>
            <a:br>
              <a:rPr lang="en-US" sz="5400" dirty="0">
                <a:latin typeface="Congenial" panose="02000503040000020004" pitchFamily="2" charset="0"/>
                <a:ea typeface="Roboto" panose="02000000000000000000" pitchFamily="2" charset="0"/>
              </a:rPr>
            </a:br>
            <a:r>
              <a:rPr lang="en-US" sz="5400" dirty="0">
                <a:latin typeface="Congenial" panose="02000503040000020004" pitchFamily="2" charset="0"/>
                <a:ea typeface="Roboto" panose="02000000000000000000" pitchFamily="2" charset="0"/>
              </a:rPr>
              <a:t>with more variables</a:t>
            </a:r>
          </a:p>
        </p:txBody>
      </p:sp>
    </p:spTree>
    <p:extLst>
      <p:ext uri="{BB962C8B-B14F-4D97-AF65-F5344CB8AC3E}">
        <p14:creationId xmlns:p14="http://schemas.microsoft.com/office/powerpoint/2010/main" val="237484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F0763D-C2B3-45BC-9478-2B2E089C8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194" y="637175"/>
            <a:ext cx="9793778" cy="9350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Keeping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30EDD-D4B8-41A2-A2CC-8E8476525849}"/>
              </a:ext>
            </a:extLst>
          </p:cNvPr>
          <p:cNvSpPr txBox="1"/>
          <p:nvPr/>
        </p:nvSpPr>
        <p:spPr>
          <a:xfrm>
            <a:off x="4402734" y="1585048"/>
            <a:ext cx="7446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genial" panose="02000503040000020004" pitchFamily="2" charset="0"/>
              </a:rPr>
              <a:t>Learning</a:t>
            </a:r>
            <a:r>
              <a:rPr lang="en-US" b="0" dirty="0">
                <a:latin typeface="Congenial" panose="02000503040000020004" pitchFamily="2" charset="0"/>
              </a:rPr>
              <a:t> has changed in the cloud days too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The technology changes so fast that’s often not cost-effective for </a:t>
            </a:r>
          </a:p>
          <a:p>
            <a:r>
              <a:rPr lang="en-US" b="0" dirty="0">
                <a:latin typeface="Congenial" panose="02000503040000020004" pitchFamily="2" charset="0"/>
              </a:rPr>
              <a:t>third parties to create in-depth courses about the newest tech, </a:t>
            </a:r>
          </a:p>
          <a:p>
            <a:r>
              <a:rPr lang="en-US" b="0" dirty="0">
                <a:latin typeface="Congenial" panose="02000503040000020004" pitchFamily="2" charset="0"/>
              </a:rPr>
              <a:t>as it could be obsolete by the time the course is ready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Big Books are a thing of the past for the same reason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r>
              <a:rPr lang="en-US" b="0" dirty="0">
                <a:latin typeface="Congenial" panose="02000503040000020004" pitchFamily="2" charset="0"/>
              </a:rPr>
              <a:t>To stay up to date, use these resources:</a:t>
            </a:r>
          </a:p>
          <a:p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ongenial" panose="02000503040000020004" pitchFamily="2" charset="0"/>
              </a:rPr>
              <a:t>Blogs</a:t>
            </a:r>
            <a:r>
              <a:rPr lang="en-US" b="0" dirty="0">
                <a:latin typeface="Congenial" panose="02000503040000020004" pitchFamily="2" charset="0"/>
              </a:rPr>
              <a:t> (remember to check out mine!)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Vendor Blogs &amp; </a:t>
            </a:r>
            <a:r>
              <a:rPr lang="en-US" dirty="0">
                <a:latin typeface="Congenial" panose="02000503040000020004" pitchFamily="2" charset="0"/>
              </a:rPr>
              <a:t>Documentation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ongenial" panose="02000503040000020004" pitchFamily="2" charset="0"/>
              </a:rPr>
              <a:t>Conferences</a:t>
            </a:r>
            <a:r>
              <a:rPr lang="en-US" b="0" dirty="0">
                <a:latin typeface="Congenial" panose="02000503040000020004" pitchFamily="2" charset="0"/>
              </a:rPr>
              <a:t> (like this one </a:t>
            </a:r>
            <a:r>
              <a:rPr lang="en-US" b="0" dirty="0">
                <a:latin typeface="Congenial" panose="02000503040000020004" pitchFamily="2" charset="0"/>
                <a:sym typeface="Wingdings" panose="05000000000000000000" pitchFamily="2" charset="2"/>
              </a:rPr>
              <a:t> 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  <a:sym typeface="Wingdings" panose="05000000000000000000" pitchFamily="2" charset="2"/>
              </a:rPr>
              <a:t>Vendor-organized “hands on” </a:t>
            </a:r>
            <a:r>
              <a:rPr lang="en-US" dirty="0">
                <a:latin typeface="Congenial" panose="02000503040000020004" pitchFamily="2" charset="0"/>
                <a:sym typeface="Wingdings" panose="05000000000000000000" pitchFamily="2" charset="2"/>
              </a:rPr>
              <a:t>events</a:t>
            </a:r>
            <a:r>
              <a:rPr lang="en-US" b="0" dirty="0">
                <a:latin typeface="Congenial" panose="02000503040000020004" pitchFamily="2" charset="0"/>
                <a:sym typeface="Wingdings" panose="05000000000000000000" pitchFamily="2" charset="2"/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  <a:sym typeface="Wingdings" panose="05000000000000000000" pitchFamily="2" charset="2"/>
              </a:rPr>
              <a:t>Set up </a:t>
            </a:r>
            <a:r>
              <a:rPr lang="en-US" dirty="0">
                <a:latin typeface="Congenial" panose="02000503040000020004" pitchFamily="2" charset="0"/>
                <a:sym typeface="Wingdings" panose="05000000000000000000" pitchFamily="2" charset="2"/>
              </a:rPr>
              <a:t>your own </a:t>
            </a:r>
            <a:r>
              <a:rPr lang="en-US" b="0" dirty="0">
                <a:latin typeface="Congenial" panose="02000503040000020004" pitchFamily="2" charset="0"/>
                <a:sym typeface="Wingdings" panose="05000000000000000000" pitchFamily="2" charset="2"/>
              </a:rPr>
              <a:t>(small) instance and mess with it</a:t>
            </a:r>
          </a:p>
        </p:txBody>
      </p:sp>
      <p:grpSp>
        <p:nvGrpSpPr>
          <p:cNvPr id="5" name="Google Shape;1052;p41">
            <a:extLst>
              <a:ext uri="{FF2B5EF4-FFF2-40B4-BE49-F238E27FC236}">
                <a16:creationId xmlns:a16="http://schemas.microsoft.com/office/drawing/2014/main" id="{E1CEA366-EAF4-4604-809A-24F41AEDAED1}"/>
              </a:ext>
            </a:extLst>
          </p:cNvPr>
          <p:cNvGrpSpPr/>
          <p:nvPr/>
        </p:nvGrpSpPr>
        <p:grpSpPr>
          <a:xfrm flipH="1">
            <a:off x="415724" y="1981806"/>
            <a:ext cx="3678267" cy="3846683"/>
            <a:chOff x="1595434" y="539968"/>
            <a:chExt cx="4365928" cy="4064258"/>
          </a:xfrm>
        </p:grpSpPr>
        <p:sp>
          <p:nvSpPr>
            <p:cNvPr id="6" name="Google Shape;1053;p41">
              <a:extLst>
                <a:ext uri="{FF2B5EF4-FFF2-40B4-BE49-F238E27FC236}">
                  <a16:creationId xmlns:a16="http://schemas.microsoft.com/office/drawing/2014/main" id="{D12AECF0-5C0A-465C-9D80-09A97E9C70A8}"/>
                </a:ext>
              </a:extLst>
            </p:cNvPr>
            <p:cNvSpPr/>
            <p:nvPr/>
          </p:nvSpPr>
          <p:spPr>
            <a:xfrm>
              <a:off x="4768259" y="4277313"/>
              <a:ext cx="509228" cy="2727"/>
            </a:xfrm>
            <a:custGeom>
              <a:avLst/>
              <a:gdLst/>
              <a:ahLst/>
              <a:cxnLst/>
              <a:rect l="l" t="t" r="r" b="b"/>
              <a:pathLst>
                <a:path w="22150" h="101" extrusionOk="0">
                  <a:moveTo>
                    <a:pt x="0" y="0"/>
                  </a:moveTo>
                  <a:lnTo>
                    <a:pt x="0" y="100"/>
                  </a:lnTo>
                  <a:lnTo>
                    <a:pt x="22150" y="100"/>
                  </a:lnTo>
                  <a:lnTo>
                    <a:pt x="221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" name="Google Shape;1054;p41">
              <a:extLst>
                <a:ext uri="{FF2B5EF4-FFF2-40B4-BE49-F238E27FC236}">
                  <a16:creationId xmlns:a16="http://schemas.microsoft.com/office/drawing/2014/main" id="{7CCDCEFE-D459-449F-AB68-90507E1FB307}"/>
                </a:ext>
              </a:extLst>
            </p:cNvPr>
            <p:cNvSpPr/>
            <p:nvPr/>
          </p:nvSpPr>
          <p:spPr>
            <a:xfrm>
              <a:off x="1858389" y="4191758"/>
              <a:ext cx="173837" cy="2727"/>
            </a:xfrm>
            <a:custGeom>
              <a:avLst/>
              <a:gdLst/>
              <a:ahLst/>
              <a:cxnLst/>
              <a:rect l="l" t="t" r="r" b="b"/>
              <a:pathLst>
                <a:path w="6439" h="101" extrusionOk="0">
                  <a:moveTo>
                    <a:pt x="1" y="0"/>
                  </a:moveTo>
                  <a:lnTo>
                    <a:pt x="1" y="100"/>
                  </a:lnTo>
                  <a:lnTo>
                    <a:pt x="6439" y="100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" name="Google Shape;1055;p41">
              <a:extLst>
                <a:ext uri="{FF2B5EF4-FFF2-40B4-BE49-F238E27FC236}">
                  <a16:creationId xmlns:a16="http://schemas.microsoft.com/office/drawing/2014/main" id="{F9D75B27-ACF0-4B63-B2B7-452ED67E04E9}"/>
                </a:ext>
              </a:extLst>
            </p:cNvPr>
            <p:cNvSpPr/>
            <p:nvPr/>
          </p:nvSpPr>
          <p:spPr>
            <a:xfrm>
              <a:off x="2443749" y="4239490"/>
              <a:ext cx="610602" cy="2727"/>
            </a:xfrm>
            <a:custGeom>
              <a:avLst/>
              <a:gdLst/>
              <a:ahLst/>
              <a:cxnLst/>
              <a:rect l="l" t="t" r="r" b="b"/>
              <a:pathLst>
                <a:path w="22617" h="101" extrusionOk="0">
                  <a:moveTo>
                    <a:pt x="1" y="0"/>
                  </a:moveTo>
                  <a:lnTo>
                    <a:pt x="1" y="100"/>
                  </a:lnTo>
                  <a:lnTo>
                    <a:pt x="22617" y="100"/>
                  </a:lnTo>
                  <a:lnTo>
                    <a:pt x="22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" name="Google Shape;1056;p41">
              <a:extLst>
                <a:ext uri="{FF2B5EF4-FFF2-40B4-BE49-F238E27FC236}">
                  <a16:creationId xmlns:a16="http://schemas.microsoft.com/office/drawing/2014/main" id="{06496B7B-01D4-434C-A6B5-13293B8ED2C8}"/>
                </a:ext>
              </a:extLst>
            </p:cNvPr>
            <p:cNvSpPr/>
            <p:nvPr/>
          </p:nvSpPr>
          <p:spPr>
            <a:xfrm>
              <a:off x="3966597" y="2593263"/>
              <a:ext cx="118006" cy="1407596"/>
            </a:xfrm>
            <a:custGeom>
              <a:avLst/>
              <a:gdLst/>
              <a:ahLst/>
              <a:cxnLst/>
              <a:rect l="l" t="t" r="r" b="b"/>
              <a:pathLst>
                <a:path w="4371" h="52138" extrusionOk="0">
                  <a:moveTo>
                    <a:pt x="1" y="0"/>
                  </a:moveTo>
                  <a:lnTo>
                    <a:pt x="1" y="52138"/>
                  </a:lnTo>
                  <a:lnTo>
                    <a:pt x="4371" y="52138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" name="Google Shape;1057;p41">
              <a:extLst>
                <a:ext uri="{FF2B5EF4-FFF2-40B4-BE49-F238E27FC236}">
                  <a16:creationId xmlns:a16="http://schemas.microsoft.com/office/drawing/2014/main" id="{2DE98D77-1288-44ED-9311-FF501BB048EE}"/>
                </a:ext>
              </a:extLst>
            </p:cNvPr>
            <p:cNvSpPr/>
            <p:nvPr/>
          </p:nvSpPr>
          <p:spPr>
            <a:xfrm>
              <a:off x="3994513" y="2505008"/>
              <a:ext cx="122515" cy="88282"/>
            </a:xfrm>
            <a:custGeom>
              <a:avLst/>
              <a:gdLst/>
              <a:ahLst/>
              <a:cxnLst/>
              <a:rect l="l" t="t" r="r" b="b"/>
              <a:pathLst>
                <a:path w="4538" h="3270" extrusionOk="0">
                  <a:moveTo>
                    <a:pt x="1" y="0"/>
                  </a:moveTo>
                  <a:lnTo>
                    <a:pt x="1" y="3269"/>
                  </a:lnTo>
                  <a:lnTo>
                    <a:pt x="4537" y="3269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grpSp>
          <p:nvGrpSpPr>
            <p:cNvPr id="11" name="Google Shape;1058;p41">
              <a:extLst>
                <a:ext uri="{FF2B5EF4-FFF2-40B4-BE49-F238E27FC236}">
                  <a16:creationId xmlns:a16="http://schemas.microsoft.com/office/drawing/2014/main" id="{41AEA78C-5E1E-47FF-8C9C-00DB93DFB8D8}"/>
                </a:ext>
              </a:extLst>
            </p:cNvPr>
            <p:cNvGrpSpPr/>
            <p:nvPr/>
          </p:nvGrpSpPr>
          <p:grpSpPr>
            <a:xfrm>
              <a:off x="1616154" y="2501148"/>
              <a:ext cx="2423431" cy="1593955"/>
              <a:chOff x="1616141" y="2505008"/>
              <a:chExt cx="2423431" cy="1589505"/>
            </a:xfrm>
          </p:grpSpPr>
          <p:sp>
            <p:nvSpPr>
              <p:cNvPr id="107" name="Google Shape;1059;p41">
                <a:extLst>
                  <a:ext uri="{FF2B5EF4-FFF2-40B4-BE49-F238E27FC236}">
                    <a16:creationId xmlns:a16="http://schemas.microsoft.com/office/drawing/2014/main" id="{5E04042D-B91F-440A-938D-CB13E8A2943F}"/>
                  </a:ext>
                </a:extLst>
              </p:cNvPr>
              <p:cNvSpPr/>
              <p:nvPr/>
            </p:nvSpPr>
            <p:spPr>
              <a:xfrm>
                <a:off x="1692679" y="4000832"/>
                <a:ext cx="2346893" cy="93681"/>
              </a:xfrm>
              <a:custGeom>
                <a:avLst/>
                <a:gdLst/>
                <a:ahLst/>
                <a:cxnLst/>
                <a:rect l="l" t="t" r="r" b="b"/>
                <a:pathLst>
                  <a:path w="86930" h="3470" extrusionOk="0">
                    <a:moveTo>
                      <a:pt x="1" y="1"/>
                    </a:moveTo>
                    <a:lnTo>
                      <a:pt x="1" y="3470"/>
                    </a:lnTo>
                    <a:lnTo>
                      <a:pt x="86930" y="3470"/>
                    </a:lnTo>
                    <a:lnTo>
                      <a:pt x="869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108" name="Google Shape;1060;p41">
                <a:extLst>
                  <a:ext uri="{FF2B5EF4-FFF2-40B4-BE49-F238E27FC236}">
                    <a16:creationId xmlns:a16="http://schemas.microsoft.com/office/drawing/2014/main" id="{F51A212D-29B7-4051-8B1F-981713B2F289}"/>
                  </a:ext>
                </a:extLst>
              </p:cNvPr>
              <p:cNvSpPr/>
              <p:nvPr/>
            </p:nvSpPr>
            <p:spPr>
              <a:xfrm>
                <a:off x="1647674" y="2593263"/>
                <a:ext cx="2318950" cy="1407596"/>
              </a:xfrm>
              <a:custGeom>
                <a:avLst/>
                <a:gdLst/>
                <a:ahLst/>
                <a:cxnLst/>
                <a:rect l="l" t="t" r="r" b="b"/>
                <a:pathLst>
                  <a:path w="85895" h="52138" extrusionOk="0">
                    <a:moveTo>
                      <a:pt x="0" y="0"/>
                    </a:moveTo>
                    <a:lnTo>
                      <a:pt x="0" y="52138"/>
                    </a:lnTo>
                    <a:lnTo>
                      <a:pt x="85895" y="52138"/>
                    </a:lnTo>
                    <a:lnTo>
                      <a:pt x="858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109" name="Google Shape;1061;p41">
                <a:extLst>
                  <a:ext uri="{FF2B5EF4-FFF2-40B4-BE49-F238E27FC236}">
                    <a16:creationId xmlns:a16="http://schemas.microsoft.com/office/drawing/2014/main" id="{3CA4D99C-AC4C-45C5-BCA1-09B9C0F5535B}"/>
                  </a:ext>
                </a:extLst>
              </p:cNvPr>
              <p:cNvSpPr/>
              <p:nvPr/>
            </p:nvSpPr>
            <p:spPr>
              <a:xfrm>
                <a:off x="1616141" y="2505008"/>
                <a:ext cx="2378399" cy="88282"/>
              </a:xfrm>
              <a:custGeom>
                <a:avLst/>
                <a:gdLst/>
                <a:ahLst/>
                <a:cxnLst/>
                <a:rect l="l" t="t" r="r" b="b"/>
                <a:pathLst>
                  <a:path w="88097" h="3270" extrusionOk="0">
                    <a:moveTo>
                      <a:pt x="1" y="0"/>
                    </a:moveTo>
                    <a:lnTo>
                      <a:pt x="1" y="3269"/>
                    </a:lnTo>
                    <a:lnTo>
                      <a:pt x="88097" y="3269"/>
                    </a:lnTo>
                    <a:lnTo>
                      <a:pt x="88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110" name="Google Shape;1062;p41">
                <a:extLst>
                  <a:ext uri="{FF2B5EF4-FFF2-40B4-BE49-F238E27FC236}">
                    <a16:creationId xmlns:a16="http://schemas.microsoft.com/office/drawing/2014/main" id="{8E20ADD4-750F-40FC-BC3B-03B8BC504EA5}"/>
                  </a:ext>
                </a:extLst>
              </p:cNvPr>
              <p:cNvSpPr/>
              <p:nvPr/>
            </p:nvSpPr>
            <p:spPr>
              <a:xfrm>
                <a:off x="1740410" y="2703116"/>
                <a:ext cx="2133450" cy="485442"/>
              </a:xfrm>
              <a:custGeom>
                <a:avLst/>
                <a:gdLst/>
                <a:ahLst/>
                <a:cxnLst/>
                <a:rect l="l" t="t" r="r" b="b"/>
                <a:pathLst>
                  <a:path w="79024" h="17981" extrusionOk="0">
                    <a:moveTo>
                      <a:pt x="3237" y="1"/>
                    </a:moveTo>
                    <a:cubicBezTo>
                      <a:pt x="1435" y="1"/>
                      <a:pt x="1" y="1435"/>
                      <a:pt x="1" y="3237"/>
                    </a:cubicBezTo>
                    <a:lnTo>
                      <a:pt x="1" y="14711"/>
                    </a:lnTo>
                    <a:cubicBezTo>
                      <a:pt x="1" y="16513"/>
                      <a:pt x="1435" y="17980"/>
                      <a:pt x="3237" y="17980"/>
                    </a:cubicBezTo>
                    <a:lnTo>
                      <a:pt x="75755" y="17980"/>
                    </a:lnTo>
                    <a:cubicBezTo>
                      <a:pt x="77556" y="17980"/>
                      <a:pt x="79024" y="16513"/>
                      <a:pt x="79024" y="14711"/>
                    </a:cubicBezTo>
                    <a:lnTo>
                      <a:pt x="79024" y="3237"/>
                    </a:lnTo>
                    <a:cubicBezTo>
                      <a:pt x="79024" y="1435"/>
                      <a:pt x="77556" y="1"/>
                      <a:pt x="75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111" name="Google Shape;1063;p41">
                <a:extLst>
                  <a:ext uri="{FF2B5EF4-FFF2-40B4-BE49-F238E27FC236}">
                    <a16:creationId xmlns:a16="http://schemas.microsoft.com/office/drawing/2014/main" id="{6888C7BC-3120-4387-9620-67443BB10841}"/>
                  </a:ext>
                </a:extLst>
              </p:cNvPr>
              <p:cNvSpPr/>
              <p:nvPr/>
            </p:nvSpPr>
            <p:spPr>
              <a:xfrm>
                <a:off x="1740410" y="3333508"/>
                <a:ext cx="2133450" cy="485442"/>
              </a:xfrm>
              <a:custGeom>
                <a:avLst/>
                <a:gdLst/>
                <a:ahLst/>
                <a:cxnLst/>
                <a:rect l="l" t="t" r="r" b="b"/>
                <a:pathLst>
                  <a:path w="79024" h="17981" extrusionOk="0">
                    <a:moveTo>
                      <a:pt x="3237" y="1"/>
                    </a:moveTo>
                    <a:cubicBezTo>
                      <a:pt x="1435" y="1"/>
                      <a:pt x="1" y="1435"/>
                      <a:pt x="1" y="3237"/>
                    </a:cubicBezTo>
                    <a:lnTo>
                      <a:pt x="1" y="14745"/>
                    </a:lnTo>
                    <a:cubicBezTo>
                      <a:pt x="1" y="16546"/>
                      <a:pt x="1435" y="17980"/>
                      <a:pt x="3237" y="17980"/>
                    </a:cubicBezTo>
                    <a:lnTo>
                      <a:pt x="75755" y="17980"/>
                    </a:lnTo>
                    <a:cubicBezTo>
                      <a:pt x="77556" y="17980"/>
                      <a:pt x="79024" y="16546"/>
                      <a:pt x="79024" y="14745"/>
                    </a:cubicBezTo>
                    <a:lnTo>
                      <a:pt x="79024" y="3237"/>
                    </a:lnTo>
                    <a:cubicBezTo>
                      <a:pt x="79024" y="1435"/>
                      <a:pt x="77556" y="1"/>
                      <a:pt x="75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b="0" dirty="0">
                  <a:latin typeface="Congenial" panose="02000503040000020004" pitchFamily="2" charset="0"/>
                </a:endParaRPr>
              </a:p>
            </p:txBody>
          </p:sp>
        </p:grpSp>
        <p:sp>
          <p:nvSpPr>
            <p:cNvPr id="12" name="Google Shape;1064;p41">
              <a:extLst>
                <a:ext uri="{FF2B5EF4-FFF2-40B4-BE49-F238E27FC236}">
                  <a16:creationId xmlns:a16="http://schemas.microsoft.com/office/drawing/2014/main" id="{3791AEE2-95AA-419A-BB01-DBB7F2F55D1D}"/>
                </a:ext>
              </a:extLst>
            </p:cNvPr>
            <p:cNvSpPr/>
            <p:nvPr/>
          </p:nvSpPr>
          <p:spPr>
            <a:xfrm>
              <a:off x="2282547" y="2687808"/>
              <a:ext cx="1048286" cy="66684"/>
            </a:xfrm>
            <a:custGeom>
              <a:avLst/>
              <a:gdLst/>
              <a:ahLst/>
              <a:cxnLst/>
              <a:rect l="l" t="t" r="r" b="b"/>
              <a:pathLst>
                <a:path w="38829" h="2470" extrusionOk="0">
                  <a:moveTo>
                    <a:pt x="768" y="1"/>
                  </a:moveTo>
                  <a:cubicBezTo>
                    <a:pt x="334" y="1"/>
                    <a:pt x="1" y="334"/>
                    <a:pt x="1" y="768"/>
                  </a:cubicBezTo>
                  <a:lnTo>
                    <a:pt x="1" y="1735"/>
                  </a:lnTo>
                  <a:cubicBezTo>
                    <a:pt x="1" y="2136"/>
                    <a:pt x="334" y="2469"/>
                    <a:pt x="768" y="2469"/>
                  </a:cubicBezTo>
                  <a:lnTo>
                    <a:pt x="38095" y="2469"/>
                  </a:lnTo>
                  <a:cubicBezTo>
                    <a:pt x="38495" y="2469"/>
                    <a:pt x="38829" y="2136"/>
                    <a:pt x="38829" y="1735"/>
                  </a:cubicBezTo>
                  <a:lnTo>
                    <a:pt x="38829" y="768"/>
                  </a:lnTo>
                  <a:cubicBezTo>
                    <a:pt x="38829" y="334"/>
                    <a:pt x="38495" y="1"/>
                    <a:pt x="3809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" name="Google Shape;1065;p41">
              <a:extLst>
                <a:ext uri="{FF2B5EF4-FFF2-40B4-BE49-F238E27FC236}">
                  <a16:creationId xmlns:a16="http://schemas.microsoft.com/office/drawing/2014/main" id="{5A23955D-0468-42E7-8118-4BDF8F57E87D}"/>
                </a:ext>
              </a:extLst>
            </p:cNvPr>
            <p:cNvSpPr/>
            <p:nvPr/>
          </p:nvSpPr>
          <p:spPr>
            <a:xfrm>
              <a:off x="1797740" y="662816"/>
              <a:ext cx="2973667" cy="1578706"/>
            </a:xfrm>
            <a:custGeom>
              <a:avLst/>
              <a:gdLst/>
              <a:ahLst/>
              <a:cxnLst/>
              <a:rect l="l" t="t" r="r" b="b"/>
              <a:pathLst>
                <a:path w="110146" h="58476" extrusionOk="0">
                  <a:moveTo>
                    <a:pt x="1" y="0"/>
                  </a:moveTo>
                  <a:lnTo>
                    <a:pt x="1" y="58475"/>
                  </a:lnTo>
                  <a:lnTo>
                    <a:pt x="110146" y="58475"/>
                  </a:lnTo>
                  <a:lnTo>
                    <a:pt x="11014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" name="Google Shape;1066;p41">
              <a:extLst>
                <a:ext uri="{FF2B5EF4-FFF2-40B4-BE49-F238E27FC236}">
                  <a16:creationId xmlns:a16="http://schemas.microsoft.com/office/drawing/2014/main" id="{3915E0A9-46E8-4C6A-B96B-4780B49C8E0E}"/>
                </a:ext>
              </a:extLst>
            </p:cNvPr>
            <p:cNvSpPr/>
            <p:nvPr/>
          </p:nvSpPr>
          <p:spPr>
            <a:xfrm>
              <a:off x="1878206" y="730004"/>
              <a:ext cx="3007009" cy="1578706"/>
            </a:xfrm>
            <a:custGeom>
              <a:avLst/>
              <a:gdLst/>
              <a:ahLst/>
              <a:cxnLst/>
              <a:rect l="l" t="t" r="r" b="b"/>
              <a:pathLst>
                <a:path w="111381" h="58476" extrusionOk="0">
                  <a:moveTo>
                    <a:pt x="1" y="0"/>
                  </a:moveTo>
                  <a:lnTo>
                    <a:pt x="1" y="58475"/>
                  </a:lnTo>
                  <a:lnTo>
                    <a:pt x="111380" y="58475"/>
                  </a:lnTo>
                  <a:lnTo>
                    <a:pt x="11138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" name="Google Shape;1067;p41">
              <a:extLst>
                <a:ext uri="{FF2B5EF4-FFF2-40B4-BE49-F238E27FC236}">
                  <a16:creationId xmlns:a16="http://schemas.microsoft.com/office/drawing/2014/main" id="{E4B59E66-D8D2-438D-BAA0-0011874B3E88}"/>
                </a:ext>
              </a:extLst>
            </p:cNvPr>
            <p:cNvSpPr/>
            <p:nvPr/>
          </p:nvSpPr>
          <p:spPr>
            <a:xfrm>
              <a:off x="1986277" y="854273"/>
              <a:ext cx="2790867" cy="1330167"/>
            </a:xfrm>
            <a:custGeom>
              <a:avLst/>
              <a:gdLst/>
              <a:ahLst/>
              <a:cxnLst/>
              <a:rect l="l" t="t" r="r" b="b"/>
              <a:pathLst>
                <a:path w="103375" h="49270" extrusionOk="0">
                  <a:moveTo>
                    <a:pt x="0" y="1"/>
                  </a:moveTo>
                  <a:lnTo>
                    <a:pt x="0" y="49269"/>
                  </a:lnTo>
                  <a:lnTo>
                    <a:pt x="103374" y="49269"/>
                  </a:lnTo>
                  <a:lnTo>
                    <a:pt x="103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" name="Google Shape;1068;p41">
              <a:extLst>
                <a:ext uri="{FF2B5EF4-FFF2-40B4-BE49-F238E27FC236}">
                  <a16:creationId xmlns:a16="http://schemas.microsoft.com/office/drawing/2014/main" id="{F75C31D8-C23B-4549-AC00-058A16FBBADC}"/>
                </a:ext>
              </a:extLst>
            </p:cNvPr>
            <p:cNvSpPr/>
            <p:nvPr/>
          </p:nvSpPr>
          <p:spPr>
            <a:xfrm>
              <a:off x="1595434" y="4349342"/>
              <a:ext cx="4365928" cy="254883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" name="Google Shape;1069;p41">
              <a:extLst>
                <a:ext uri="{FF2B5EF4-FFF2-40B4-BE49-F238E27FC236}">
                  <a16:creationId xmlns:a16="http://schemas.microsoft.com/office/drawing/2014/main" id="{213790AC-A342-46B9-A746-946A3336DA08}"/>
                </a:ext>
              </a:extLst>
            </p:cNvPr>
            <p:cNvSpPr/>
            <p:nvPr/>
          </p:nvSpPr>
          <p:spPr>
            <a:xfrm>
              <a:off x="2170886" y="2691426"/>
              <a:ext cx="3196126" cy="74756"/>
            </a:xfrm>
            <a:custGeom>
              <a:avLst/>
              <a:gdLst/>
              <a:ahLst/>
              <a:cxnLst/>
              <a:rect l="l" t="t" r="r" b="b"/>
              <a:pathLst>
                <a:path w="118386" h="2769" extrusionOk="0">
                  <a:moveTo>
                    <a:pt x="1402" y="0"/>
                  </a:moveTo>
                  <a:cubicBezTo>
                    <a:pt x="634" y="0"/>
                    <a:pt x="1" y="601"/>
                    <a:pt x="1" y="1368"/>
                  </a:cubicBezTo>
                  <a:cubicBezTo>
                    <a:pt x="1" y="2135"/>
                    <a:pt x="634" y="2769"/>
                    <a:pt x="1402" y="2769"/>
                  </a:cubicBezTo>
                  <a:lnTo>
                    <a:pt x="117017" y="2769"/>
                  </a:lnTo>
                  <a:cubicBezTo>
                    <a:pt x="117785" y="2769"/>
                    <a:pt x="118385" y="2135"/>
                    <a:pt x="118385" y="1368"/>
                  </a:cubicBezTo>
                  <a:cubicBezTo>
                    <a:pt x="118385" y="601"/>
                    <a:pt x="117785" y="0"/>
                    <a:pt x="117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" name="Google Shape;1070;p41">
              <a:extLst>
                <a:ext uri="{FF2B5EF4-FFF2-40B4-BE49-F238E27FC236}">
                  <a16:creationId xmlns:a16="http://schemas.microsoft.com/office/drawing/2014/main" id="{FC262002-D377-4986-B3E9-71F20C5D3A3E}"/>
                </a:ext>
              </a:extLst>
            </p:cNvPr>
            <p:cNvSpPr/>
            <p:nvPr/>
          </p:nvSpPr>
          <p:spPr>
            <a:xfrm>
              <a:off x="4561865" y="2691426"/>
              <a:ext cx="805146" cy="74756"/>
            </a:xfrm>
            <a:custGeom>
              <a:avLst/>
              <a:gdLst/>
              <a:ahLst/>
              <a:cxnLst/>
              <a:rect l="l" t="t" r="r" b="b"/>
              <a:pathLst>
                <a:path w="29823" h="2769" extrusionOk="0">
                  <a:moveTo>
                    <a:pt x="1368" y="0"/>
                  </a:moveTo>
                  <a:cubicBezTo>
                    <a:pt x="601" y="0"/>
                    <a:pt x="1" y="601"/>
                    <a:pt x="1" y="1368"/>
                  </a:cubicBezTo>
                  <a:cubicBezTo>
                    <a:pt x="1" y="2135"/>
                    <a:pt x="601" y="2769"/>
                    <a:pt x="1368" y="2769"/>
                  </a:cubicBezTo>
                  <a:lnTo>
                    <a:pt x="28454" y="2769"/>
                  </a:lnTo>
                  <a:cubicBezTo>
                    <a:pt x="29222" y="2769"/>
                    <a:pt x="29822" y="2135"/>
                    <a:pt x="29822" y="1368"/>
                  </a:cubicBezTo>
                  <a:cubicBezTo>
                    <a:pt x="29822" y="601"/>
                    <a:pt x="29222" y="0"/>
                    <a:pt x="28454" y="0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" name="Google Shape;1071;p41">
              <a:extLst>
                <a:ext uri="{FF2B5EF4-FFF2-40B4-BE49-F238E27FC236}">
                  <a16:creationId xmlns:a16="http://schemas.microsoft.com/office/drawing/2014/main" id="{B052B5E4-DBE6-42CB-87BD-164EC3E3FF04}"/>
                </a:ext>
              </a:extLst>
            </p:cNvPr>
            <p:cNvSpPr/>
            <p:nvPr/>
          </p:nvSpPr>
          <p:spPr>
            <a:xfrm>
              <a:off x="2849900" y="2859836"/>
              <a:ext cx="2400942" cy="261174"/>
            </a:xfrm>
            <a:custGeom>
              <a:avLst/>
              <a:gdLst/>
              <a:ahLst/>
              <a:cxnLst/>
              <a:rect l="l" t="t" r="r" b="b"/>
              <a:pathLst>
                <a:path w="88932" h="9674" extrusionOk="0">
                  <a:moveTo>
                    <a:pt x="1" y="0"/>
                  </a:moveTo>
                  <a:lnTo>
                    <a:pt x="1" y="9674"/>
                  </a:lnTo>
                  <a:lnTo>
                    <a:pt x="88931" y="9674"/>
                  </a:lnTo>
                  <a:lnTo>
                    <a:pt x="88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" name="Google Shape;1072;p41">
              <a:extLst>
                <a:ext uri="{FF2B5EF4-FFF2-40B4-BE49-F238E27FC236}">
                  <a16:creationId xmlns:a16="http://schemas.microsoft.com/office/drawing/2014/main" id="{B1C86387-F4AD-4CAB-9946-415EE445B9D6}"/>
                </a:ext>
              </a:extLst>
            </p:cNvPr>
            <p:cNvSpPr/>
            <p:nvPr/>
          </p:nvSpPr>
          <p:spPr>
            <a:xfrm>
              <a:off x="5185048" y="2766155"/>
              <a:ext cx="102698" cy="1658861"/>
            </a:xfrm>
            <a:custGeom>
              <a:avLst/>
              <a:gdLst/>
              <a:ahLst/>
              <a:cxnLst/>
              <a:rect l="l" t="t" r="r" b="b"/>
              <a:pathLst>
                <a:path w="3804" h="61445" extrusionOk="0">
                  <a:moveTo>
                    <a:pt x="1" y="1"/>
                  </a:moveTo>
                  <a:lnTo>
                    <a:pt x="1135" y="61445"/>
                  </a:lnTo>
                  <a:lnTo>
                    <a:pt x="3804" y="61445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1" name="Google Shape;1073;p41">
              <a:extLst>
                <a:ext uri="{FF2B5EF4-FFF2-40B4-BE49-F238E27FC236}">
                  <a16:creationId xmlns:a16="http://schemas.microsoft.com/office/drawing/2014/main" id="{FDEBCBA1-E69B-4999-9007-66DD093EED7B}"/>
                </a:ext>
              </a:extLst>
            </p:cNvPr>
            <p:cNvSpPr/>
            <p:nvPr/>
          </p:nvSpPr>
          <p:spPr>
            <a:xfrm>
              <a:off x="4481737" y="2766155"/>
              <a:ext cx="262065" cy="1658861"/>
            </a:xfrm>
            <a:custGeom>
              <a:avLst/>
              <a:gdLst/>
              <a:ahLst/>
              <a:cxnLst/>
              <a:rect l="l" t="t" r="r" b="b"/>
              <a:pathLst>
                <a:path w="9707" h="61445" extrusionOk="0">
                  <a:moveTo>
                    <a:pt x="6038" y="1"/>
                  </a:moveTo>
                  <a:lnTo>
                    <a:pt x="0" y="61445"/>
                  </a:lnTo>
                  <a:lnTo>
                    <a:pt x="2669" y="61445"/>
                  </a:lnTo>
                  <a:lnTo>
                    <a:pt x="9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2" name="Google Shape;1074;p41">
              <a:extLst>
                <a:ext uri="{FF2B5EF4-FFF2-40B4-BE49-F238E27FC236}">
                  <a16:creationId xmlns:a16="http://schemas.microsoft.com/office/drawing/2014/main" id="{EAD64CAA-8E43-4298-B16A-4564D860D2E1}"/>
                </a:ext>
              </a:extLst>
            </p:cNvPr>
            <p:cNvSpPr/>
            <p:nvPr/>
          </p:nvSpPr>
          <p:spPr>
            <a:xfrm>
              <a:off x="2794069" y="2766155"/>
              <a:ext cx="102698" cy="1658861"/>
            </a:xfrm>
            <a:custGeom>
              <a:avLst/>
              <a:gdLst/>
              <a:ahLst/>
              <a:cxnLst/>
              <a:rect l="l" t="t" r="r" b="b"/>
              <a:pathLst>
                <a:path w="3804" h="61445" extrusionOk="0">
                  <a:moveTo>
                    <a:pt x="1" y="1"/>
                  </a:moveTo>
                  <a:lnTo>
                    <a:pt x="1135" y="61445"/>
                  </a:lnTo>
                  <a:lnTo>
                    <a:pt x="3803" y="6144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3" name="Google Shape;1075;p41">
              <a:extLst>
                <a:ext uri="{FF2B5EF4-FFF2-40B4-BE49-F238E27FC236}">
                  <a16:creationId xmlns:a16="http://schemas.microsoft.com/office/drawing/2014/main" id="{A65E34A6-8B7A-4963-88A3-C76C9DD4BA89}"/>
                </a:ext>
              </a:extLst>
            </p:cNvPr>
            <p:cNvSpPr/>
            <p:nvPr/>
          </p:nvSpPr>
          <p:spPr>
            <a:xfrm>
              <a:off x="2091648" y="2766155"/>
              <a:ext cx="262092" cy="1658861"/>
            </a:xfrm>
            <a:custGeom>
              <a:avLst/>
              <a:gdLst/>
              <a:ahLst/>
              <a:cxnLst/>
              <a:rect l="l" t="t" r="r" b="b"/>
              <a:pathLst>
                <a:path w="9708" h="61445" extrusionOk="0">
                  <a:moveTo>
                    <a:pt x="6004" y="1"/>
                  </a:moveTo>
                  <a:lnTo>
                    <a:pt x="0" y="61445"/>
                  </a:lnTo>
                  <a:lnTo>
                    <a:pt x="2635" y="61445"/>
                  </a:lnTo>
                  <a:lnTo>
                    <a:pt x="9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4" name="Google Shape;1076;p41">
              <a:extLst>
                <a:ext uri="{FF2B5EF4-FFF2-40B4-BE49-F238E27FC236}">
                  <a16:creationId xmlns:a16="http://schemas.microsoft.com/office/drawing/2014/main" id="{E603F8E4-4759-4BCC-9337-EA95553DE0D4}"/>
                </a:ext>
              </a:extLst>
            </p:cNvPr>
            <p:cNvSpPr/>
            <p:nvPr/>
          </p:nvSpPr>
          <p:spPr>
            <a:xfrm>
              <a:off x="3953098" y="2367213"/>
              <a:ext cx="231477" cy="324240"/>
            </a:xfrm>
            <a:custGeom>
              <a:avLst/>
              <a:gdLst/>
              <a:ahLst/>
              <a:cxnLst/>
              <a:rect l="l" t="t" r="r" b="b"/>
              <a:pathLst>
                <a:path w="8574" h="12010" extrusionOk="0">
                  <a:moveTo>
                    <a:pt x="0" y="1"/>
                  </a:moveTo>
                  <a:lnTo>
                    <a:pt x="2435" y="12009"/>
                  </a:lnTo>
                  <a:lnTo>
                    <a:pt x="8573" y="12009"/>
                  </a:lnTo>
                  <a:lnTo>
                    <a:pt x="6138" y="1"/>
                  </a:ln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5" name="Google Shape;1077;p41">
              <a:extLst>
                <a:ext uri="{FF2B5EF4-FFF2-40B4-BE49-F238E27FC236}">
                  <a16:creationId xmlns:a16="http://schemas.microsoft.com/office/drawing/2014/main" id="{E6C6AA0B-EEF4-409B-AE01-D219CD0F0F5F}"/>
                </a:ext>
              </a:extLst>
            </p:cNvPr>
            <p:cNvSpPr/>
            <p:nvPr/>
          </p:nvSpPr>
          <p:spPr>
            <a:xfrm>
              <a:off x="3643329" y="2082632"/>
              <a:ext cx="836626" cy="541300"/>
            </a:xfrm>
            <a:custGeom>
              <a:avLst/>
              <a:gdLst/>
              <a:ahLst/>
              <a:cxnLst/>
              <a:rect l="l" t="t" r="r" b="b"/>
              <a:pathLst>
                <a:path w="30989" h="20050" extrusionOk="0">
                  <a:moveTo>
                    <a:pt x="2802" y="1"/>
                  </a:moveTo>
                  <a:cubicBezTo>
                    <a:pt x="1901" y="1"/>
                    <a:pt x="1134" y="701"/>
                    <a:pt x="1100" y="1602"/>
                  </a:cubicBezTo>
                  <a:lnTo>
                    <a:pt x="66" y="18447"/>
                  </a:lnTo>
                  <a:cubicBezTo>
                    <a:pt x="1" y="19296"/>
                    <a:pt x="671" y="20049"/>
                    <a:pt x="1513" y="20049"/>
                  </a:cubicBezTo>
                  <a:cubicBezTo>
                    <a:pt x="1531" y="20049"/>
                    <a:pt x="1549" y="20049"/>
                    <a:pt x="1567" y="20048"/>
                  </a:cubicBezTo>
                  <a:lnTo>
                    <a:pt x="28220" y="20048"/>
                  </a:lnTo>
                  <a:cubicBezTo>
                    <a:pt x="29087" y="20048"/>
                    <a:pt x="29854" y="19348"/>
                    <a:pt x="29921" y="18447"/>
                  </a:cubicBezTo>
                  <a:lnTo>
                    <a:pt x="30922" y="1602"/>
                  </a:lnTo>
                  <a:cubicBezTo>
                    <a:pt x="30988" y="735"/>
                    <a:pt x="30288" y="1"/>
                    <a:pt x="29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6" name="Google Shape;1078;p41">
              <a:extLst>
                <a:ext uri="{FF2B5EF4-FFF2-40B4-BE49-F238E27FC236}">
                  <a16:creationId xmlns:a16="http://schemas.microsoft.com/office/drawing/2014/main" id="{E0CFDE83-60D5-4EE0-829A-954EDCEED543}"/>
                </a:ext>
              </a:extLst>
            </p:cNvPr>
            <p:cNvSpPr/>
            <p:nvPr/>
          </p:nvSpPr>
          <p:spPr>
            <a:xfrm>
              <a:off x="3632530" y="2082632"/>
              <a:ext cx="835708" cy="541300"/>
            </a:xfrm>
            <a:custGeom>
              <a:avLst/>
              <a:gdLst/>
              <a:ahLst/>
              <a:cxnLst/>
              <a:rect l="l" t="t" r="r" b="b"/>
              <a:pathLst>
                <a:path w="30955" h="20050" extrusionOk="0">
                  <a:moveTo>
                    <a:pt x="2768" y="1"/>
                  </a:moveTo>
                  <a:cubicBezTo>
                    <a:pt x="1867" y="1"/>
                    <a:pt x="1133" y="701"/>
                    <a:pt x="1067" y="1602"/>
                  </a:cubicBezTo>
                  <a:lnTo>
                    <a:pt x="66" y="18447"/>
                  </a:lnTo>
                  <a:cubicBezTo>
                    <a:pt x="1" y="19296"/>
                    <a:pt x="639" y="20049"/>
                    <a:pt x="1511" y="20049"/>
                  </a:cubicBezTo>
                  <a:cubicBezTo>
                    <a:pt x="1529" y="20049"/>
                    <a:pt x="1548" y="20049"/>
                    <a:pt x="1567" y="20048"/>
                  </a:cubicBezTo>
                  <a:lnTo>
                    <a:pt x="28186" y="20048"/>
                  </a:lnTo>
                  <a:cubicBezTo>
                    <a:pt x="29087" y="20048"/>
                    <a:pt x="29821" y="19348"/>
                    <a:pt x="29887" y="18447"/>
                  </a:cubicBezTo>
                  <a:lnTo>
                    <a:pt x="30921" y="1602"/>
                  </a:lnTo>
                  <a:cubicBezTo>
                    <a:pt x="30955" y="735"/>
                    <a:pt x="30288" y="1"/>
                    <a:pt x="29387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7" name="Google Shape;1079;p41">
              <a:extLst>
                <a:ext uri="{FF2B5EF4-FFF2-40B4-BE49-F238E27FC236}">
                  <a16:creationId xmlns:a16="http://schemas.microsoft.com/office/drawing/2014/main" id="{FED59E23-078B-4004-9E76-47389389AE16}"/>
                </a:ext>
              </a:extLst>
            </p:cNvPr>
            <p:cNvSpPr/>
            <p:nvPr/>
          </p:nvSpPr>
          <p:spPr>
            <a:xfrm>
              <a:off x="3655910" y="2104257"/>
              <a:ext cx="789812" cy="497132"/>
            </a:xfrm>
            <a:custGeom>
              <a:avLst/>
              <a:gdLst/>
              <a:ahLst/>
              <a:cxnLst/>
              <a:rect l="l" t="t" r="r" b="b"/>
              <a:pathLst>
                <a:path w="29255" h="18414" extrusionOk="0">
                  <a:moveTo>
                    <a:pt x="1902" y="0"/>
                  </a:moveTo>
                  <a:cubicBezTo>
                    <a:pt x="1435" y="34"/>
                    <a:pt x="1068" y="401"/>
                    <a:pt x="1035" y="834"/>
                  </a:cubicBezTo>
                  <a:lnTo>
                    <a:pt x="1" y="17713"/>
                  </a:lnTo>
                  <a:cubicBezTo>
                    <a:pt x="1" y="17880"/>
                    <a:pt x="67" y="18080"/>
                    <a:pt x="201" y="18213"/>
                  </a:cubicBezTo>
                  <a:cubicBezTo>
                    <a:pt x="334" y="18347"/>
                    <a:pt x="501" y="18414"/>
                    <a:pt x="701" y="18414"/>
                  </a:cubicBezTo>
                  <a:lnTo>
                    <a:pt x="27320" y="18414"/>
                  </a:lnTo>
                  <a:cubicBezTo>
                    <a:pt x="27787" y="18414"/>
                    <a:pt x="28154" y="18047"/>
                    <a:pt x="28187" y="17580"/>
                  </a:cubicBezTo>
                  <a:lnTo>
                    <a:pt x="29221" y="734"/>
                  </a:lnTo>
                  <a:cubicBezTo>
                    <a:pt x="29255" y="334"/>
                    <a:pt x="28921" y="0"/>
                    <a:pt x="285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8" name="Google Shape;1080;p41">
              <a:extLst>
                <a:ext uri="{FF2B5EF4-FFF2-40B4-BE49-F238E27FC236}">
                  <a16:creationId xmlns:a16="http://schemas.microsoft.com/office/drawing/2014/main" id="{0C5412F8-700F-4243-9208-F4599645D8D8}"/>
                </a:ext>
              </a:extLst>
            </p:cNvPr>
            <p:cNvSpPr/>
            <p:nvPr/>
          </p:nvSpPr>
          <p:spPr>
            <a:xfrm>
              <a:off x="3990031" y="2082632"/>
              <a:ext cx="185527" cy="159420"/>
            </a:xfrm>
            <a:custGeom>
              <a:avLst/>
              <a:gdLst/>
              <a:ahLst/>
              <a:cxnLst/>
              <a:rect l="l" t="t" r="r" b="b"/>
              <a:pathLst>
                <a:path w="6872" h="5905" extrusionOk="0">
                  <a:moveTo>
                    <a:pt x="0" y="1"/>
                  </a:moveTo>
                  <a:lnTo>
                    <a:pt x="1735" y="5905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9" name="Google Shape;1081;p41">
              <a:extLst>
                <a:ext uri="{FF2B5EF4-FFF2-40B4-BE49-F238E27FC236}">
                  <a16:creationId xmlns:a16="http://schemas.microsoft.com/office/drawing/2014/main" id="{17E5A1FD-0434-4155-BF1E-341AFEE61115}"/>
                </a:ext>
              </a:extLst>
            </p:cNvPr>
            <p:cNvSpPr/>
            <p:nvPr/>
          </p:nvSpPr>
          <p:spPr>
            <a:xfrm>
              <a:off x="2871525" y="1677400"/>
              <a:ext cx="22543" cy="31533"/>
            </a:xfrm>
            <a:custGeom>
              <a:avLst/>
              <a:gdLst/>
              <a:ahLst/>
              <a:cxnLst/>
              <a:rect l="l" t="t" r="r" b="b"/>
              <a:pathLst>
                <a:path w="835" h="1168" extrusionOk="0">
                  <a:moveTo>
                    <a:pt x="367" y="0"/>
                  </a:moveTo>
                  <a:cubicBezTo>
                    <a:pt x="134" y="33"/>
                    <a:pt x="0" y="300"/>
                    <a:pt x="34" y="634"/>
                  </a:cubicBezTo>
                  <a:cubicBezTo>
                    <a:pt x="101" y="934"/>
                    <a:pt x="301" y="1168"/>
                    <a:pt x="501" y="1168"/>
                  </a:cubicBezTo>
                  <a:cubicBezTo>
                    <a:pt x="701" y="1134"/>
                    <a:pt x="834" y="867"/>
                    <a:pt x="801" y="567"/>
                  </a:cubicBezTo>
                  <a:cubicBezTo>
                    <a:pt x="768" y="234"/>
                    <a:pt x="5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0" name="Google Shape;1082;p41">
              <a:extLst>
                <a:ext uri="{FF2B5EF4-FFF2-40B4-BE49-F238E27FC236}">
                  <a16:creationId xmlns:a16="http://schemas.microsoft.com/office/drawing/2014/main" id="{56D23573-4F39-454F-89AC-900BC4BBCEC7}"/>
                </a:ext>
              </a:extLst>
            </p:cNvPr>
            <p:cNvSpPr/>
            <p:nvPr/>
          </p:nvSpPr>
          <p:spPr>
            <a:xfrm>
              <a:off x="2882324" y="1707097"/>
              <a:ext cx="38768" cy="71057"/>
            </a:xfrm>
            <a:custGeom>
              <a:avLst/>
              <a:gdLst/>
              <a:ahLst/>
              <a:cxnLst/>
              <a:rect l="l" t="t" r="r" b="b"/>
              <a:pathLst>
                <a:path w="1436" h="2632" extrusionOk="0">
                  <a:moveTo>
                    <a:pt x="1" y="1"/>
                  </a:moveTo>
                  <a:lnTo>
                    <a:pt x="134" y="2603"/>
                  </a:lnTo>
                  <a:cubicBezTo>
                    <a:pt x="134" y="2603"/>
                    <a:pt x="279" y="2632"/>
                    <a:pt x="482" y="2632"/>
                  </a:cubicBezTo>
                  <a:cubicBezTo>
                    <a:pt x="765" y="2632"/>
                    <a:pt x="1163" y="2575"/>
                    <a:pt x="1435" y="2302"/>
                  </a:cubicBezTo>
                  <a:cubicBezTo>
                    <a:pt x="868" y="1602"/>
                    <a:pt x="368" y="835"/>
                    <a:pt x="1" y="1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1" name="Google Shape;1083;p41">
              <a:extLst>
                <a:ext uri="{FF2B5EF4-FFF2-40B4-BE49-F238E27FC236}">
                  <a16:creationId xmlns:a16="http://schemas.microsoft.com/office/drawing/2014/main" id="{6DB51CA3-D578-42F2-B5FE-7E9B3BFC126C}"/>
                </a:ext>
              </a:extLst>
            </p:cNvPr>
            <p:cNvSpPr/>
            <p:nvPr/>
          </p:nvSpPr>
          <p:spPr>
            <a:xfrm>
              <a:off x="2837292" y="1624026"/>
              <a:ext cx="42359" cy="37176"/>
            </a:xfrm>
            <a:custGeom>
              <a:avLst/>
              <a:gdLst/>
              <a:ahLst/>
              <a:cxnLst/>
              <a:rect l="l" t="t" r="r" b="b"/>
              <a:pathLst>
                <a:path w="1569" h="1377" extrusionOk="0">
                  <a:moveTo>
                    <a:pt x="1388" y="0"/>
                  </a:moveTo>
                  <a:cubicBezTo>
                    <a:pt x="1371" y="0"/>
                    <a:pt x="1353" y="3"/>
                    <a:pt x="1335" y="9"/>
                  </a:cubicBezTo>
                  <a:cubicBezTo>
                    <a:pt x="768" y="142"/>
                    <a:pt x="268" y="543"/>
                    <a:pt x="68" y="1110"/>
                  </a:cubicBezTo>
                  <a:cubicBezTo>
                    <a:pt x="1" y="1210"/>
                    <a:pt x="68" y="1343"/>
                    <a:pt x="168" y="1377"/>
                  </a:cubicBezTo>
                  <a:lnTo>
                    <a:pt x="268" y="1377"/>
                  </a:lnTo>
                  <a:cubicBezTo>
                    <a:pt x="301" y="1377"/>
                    <a:pt x="368" y="1310"/>
                    <a:pt x="401" y="1277"/>
                  </a:cubicBezTo>
                  <a:cubicBezTo>
                    <a:pt x="568" y="810"/>
                    <a:pt x="935" y="476"/>
                    <a:pt x="1402" y="376"/>
                  </a:cubicBezTo>
                  <a:cubicBezTo>
                    <a:pt x="1502" y="343"/>
                    <a:pt x="1569" y="242"/>
                    <a:pt x="1569" y="142"/>
                  </a:cubicBezTo>
                  <a:cubicBezTo>
                    <a:pt x="1541" y="60"/>
                    <a:pt x="1469" y="0"/>
                    <a:pt x="13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2" name="Google Shape;1084;p41">
              <a:extLst>
                <a:ext uri="{FF2B5EF4-FFF2-40B4-BE49-F238E27FC236}">
                  <a16:creationId xmlns:a16="http://schemas.microsoft.com/office/drawing/2014/main" id="{589C79FB-53A2-4081-B783-C0429F657A46}"/>
                </a:ext>
              </a:extLst>
            </p:cNvPr>
            <p:cNvSpPr/>
            <p:nvPr/>
          </p:nvSpPr>
          <p:spPr>
            <a:xfrm>
              <a:off x="2611269" y="1829585"/>
              <a:ext cx="235067" cy="288414"/>
            </a:xfrm>
            <a:custGeom>
              <a:avLst/>
              <a:gdLst/>
              <a:ahLst/>
              <a:cxnLst/>
              <a:rect l="l" t="t" r="r" b="b"/>
              <a:pathLst>
                <a:path w="8707" h="10683" extrusionOk="0">
                  <a:moveTo>
                    <a:pt x="234" y="0"/>
                  </a:moveTo>
                  <a:cubicBezTo>
                    <a:pt x="901" y="2402"/>
                    <a:pt x="1401" y="5471"/>
                    <a:pt x="334" y="7873"/>
                  </a:cubicBezTo>
                  <a:cubicBezTo>
                    <a:pt x="0" y="8740"/>
                    <a:pt x="0" y="9240"/>
                    <a:pt x="834" y="9641"/>
                  </a:cubicBezTo>
                  <a:cubicBezTo>
                    <a:pt x="2127" y="10325"/>
                    <a:pt x="3555" y="10682"/>
                    <a:pt x="5001" y="10682"/>
                  </a:cubicBezTo>
                  <a:cubicBezTo>
                    <a:pt x="5457" y="10682"/>
                    <a:pt x="5915" y="10647"/>
                    <a:pt x="6371" y="10575"/>
                  </a:cubicBezTo>
                  <a:cubicBezTo>
                    <a:pt x="8373" y="10241"/>
                    <a:pt x="8706" y="9574"/>
                    <a:pt x="8606" y="9007"/>
                  </a:cubicBezTo>
                  <a:cubicBezTo>
                    <a:pt x="8540" y="8540"/>
                    <a:pt x="8173" y="8173"/>
                    <a:pt x="7706" y="8039"/>
                  </a:cubicBezTo>
                  <a:cubicBezTo>
                    <a:pt x="5571" y="7472"/>
                    <a:pt x="5704" y="6772"/>
                    <a:pt x="5804" y="5805"/>
                  </a:cubicBezTo>
                  <a:cubicBezTo>
                    <a:pt x="5838" y="5371"/>
                    <a:pt x="5971" y="4937"/>
                    <a:pt x="6138" y="4537"/>
                  </a:cubicBezTo>
                  <a:lnTo>
                    <a:pt x="2736" y="1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3" name="Google Shape;1085;p41">
              <a:extLst>
                <a:ext uri="{FF2B5EF4-FFF2-40B4-BE49-F238E27FC236}">
                  <a16:creationId xmlns:a16="http://schemas.microsoft.com/office/drawing/2014/main" id="{6D38FBB9-958E-4709-A889-8DB043D53245}"/>
                </a:ext>
              </a:extLst>
            </p:cNvPr>
            <p:cNvSpPr/>
            <p:nvPr/>
          </p:nvSpPr>
          <p:spPr>
            <a:xfrm>
              <a:off x="2540130" y="1982121"/>
              <a:ext cx="351237" cy="100539"/>
            </a:xfrm>
            <a:custGeom>
              <a:avLst/>
              <a:gdLst/>
              <a:ahLst/>
              <a:cxnLst/>
              <a:rect l="l" t="t" r="r" b="b"/>
              <a:pathLst>
                <a:path w="13010" h="3724" extrusionOk="0">
                  <a:moveTo>
                    <a:pt x="4771" y="0"/>
                  </a:moveTo>
                  <a:cubicBezTo>
                    <a:pt x="2868" y="0"/>
                    <a:pt x="1201" y="88"/>
                    <a:pt x="1201" y="88"/>
                  </a:cubicBezTo>
                  <a:cubicBezTo>
                    <a:pt x="867" y="1089"/>
                    <a:pt x="467" y="2056"/>
                    <a:pt x="0" y="2990"/>
                  </a:cubicBezTo>
                  <a:lnTo>
                    <a:pt x="13009" y="3724"/>
                  </a:lnTo>
                  <a:cubicBezTo>
                    <a:pt x="13009" y="3724"/>
                    <a:pt x="11708" y="1022"/>
                    <a:pt x="9607" y="388"/>
                  </a:cubicBezTo>
                  <a:cubicBezTo>
                    <a:pt x="8599" y="79"/>
                    <a:pt x="6578" y="0"/>
                    <a:pt x="47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4" name="Google Shape;1086;p41">
              <a:extLst>
                <a:ext uri="{FF2B5EF4-FFF2-40B4-BE49-F238E27FC236}">
                  <a16:creationId xmlns:a16="http://schemas.microsoft.com/office/drawing/2014/main" id="{1CA0C7A4-8367-4090-A8EE-D9FA3FDB4B2C}"/>
                </a:ext>
              </a:extLst>
            </p:cNvPr>
            <p:cNvSpPr/>
            <p:nvPr/>
          </p:nvSpPr>
          <p:spPr>
            <a:xfrm>
              <a:off x="2388836" y="2136681"/>
              <a:ext cx="407959" cy="578718"/>
            </a:xfrm>
            <a:custGeom>
              <a:avLst/>
              <a:gdLst/>
              <a:ahLst/>
              <a:cxnLst/>
              <a:rect l="l" t="t" r="r" b="b"/>
              <a:pathLst>
                <a:path w="15111" h="21436" extrusionOk="0">
                  <a:moveTo>
                    <a:pt x="5754" y="15853"/>
                  </a:moveTo>
                  <a:cubicBezTo>
                    <a:pt x="5762" y="15853"/>
                    <a:pt x="5787" y="15862"/>
                    <a:pt x="5838" y="15878"/>
                  </a:cubicBezTo>
                  <a:cubicBezTo>
                    <a:pt x="5868" y="15909"/>
                    <a:pt x="5899" y="15939"/>
                    <a:pt x="5926" y="15970"/>
                  </a:cubicBezTo>
                  <a:lnTo>
                    <a:pt x="5926" y="15970"/>
                  </a:lnTo>
                  <a:cubicBezTo>
                    <a:pt x="5869" y="15939"/>
                    <a:pt x="5817" y="15909"/>
                    <a:pt x="5771" y="15878"/>
                  </a:cubicBezTo>
                  <a:cubicBezTo>
                    <a:pt x="5754" y="15862"/>
                    <a:pt x="5746" y="15853"/>
                    <a:pt x="5754" y="15853"/>
                  </a:cubicBezTo>
                  <a:close/>
                  <a:moveTo>
                    <a:pt x="2769" y="0"/>
                  </a:moveTo>
                  <a:cubicBezTo>
                    <a:pt x="2535" y="667"/>
                    <a:pt x="2335" y="1234"/>
                    <a:pt x="2135" y="1835"/>
                  </a:cubicBezTo>
                  <a:cubicBezTo>
                    <a:pt x="1968" y="2435"/>
                    <a:pt x="1768" y="3036"/>
                    <a:pt x="1601" y="3636"/>
                  </a:cubicBezTo>
                  <a:cubicBezTo>
                    <a:pt x="1301" y="4837"/>
                    <a:pt x="1001" y="6071"/>
                    <a:pt x="767" y="7339"/>
                  </a:cubicBezTo>
                  <a:cubicBezTo>
                    <a:pt x="334" y="9841"/>
                    <a:pt x="0" y="12409"/>
                    <a:pt x="434" y="15311"/>
                  </a:cubicBezTo>
                  <a:cubicBezTo>
                    <a:pt x="534" y="16078"/>
                    <a:pt x="734" y="16846"/>
                    <a:pt x="1001" y="17579"/>
                  </a:cubicBezTo>
                  <a:cubicBezTo>
                    <a:pt x="1067" y="17780"/>
                    <a:pt x="1134" y="17946"/>
                    <a:pt x="1234" y="18147"/>
                  </a:cubicBezTo>
                  <a:lnTo>
                    <a:pt x="1534" y="18747"/>
                  </a:lnTo>
                  <a:lnTo>
                    <a:pt x="1568" y="18847"/>
                  </a:lnTo>
                  <a:cubicBezTo>
                    <a:pt x="1601" y="18914"/>
                    <a:pt x="1668" y="18980"/>
                    <a:pt x="1701" y="19047"/>
                  </a:cubicBezTo>
                  <a:cubicBezTo>
                    <a:pt x="1768" y="19181"/>
                    <a:pt x="1868" y="19281"/>
                    <a:pt x="1968" y="19414"/>
                  </a:cubicBezTo>
                  <a:cubicBezTo>
                    <a:pt x="2102" y="19581"/>
                    <a:pt x="2302" y="19748"/>
                    <a:pt x="2468" y="19881"/>
                  </a:cubicBezTo>
                  <a:cubicBezTo>
                    <a:pt x="2735" y="20081"/>
                    <a:pt x="3002" y="20281"/>
                    <a:pt x="3302" y="20415"/>
                  </a:cubicBezTo>
                  <a:cubicBezTo>
                    <a:pt x="3703" y="20615"/>
                    <a:pt x="4136" y="20782"/>
                    <a:pt x="4570" y="20882"/>
                  </a:cubicBezTo>
                  <a:cubicBezTo>
                    <a:pt x="4937" y="20982"/>
                    <a:pt x="5270" y="21049"/>
                    <a:pt x="5637" y="21115"/>
                  </a:cubicBezTo>
                  <a:cubicBezTo>
                    <a:pt x="6271" y="21249"/>
                    <a:pt x="6938" y="21315"/>
                    <a:pt x="7605" y="21349"/>
                  </a:cubicBezTo>
                  <a:cubicBezTo>
                    <a:pt x="8388" y="21412"/>
                    <a:pt x="9184" y="21435"/>
                    <a:pt x="9976" y="21435"/>
                  </a:cubicBezTo>
                  <a:cubicBezTo>
                    <a:pt x="10433" y="21435"/>
                    <a:pt x="10890" y="21428"/>
                    <a:pt x="11341" y="21416"/>
                  </a:cubicBezTo>
                  <a:cubicBezTo>
                    <a:pt x="12576" y="21382"/>
                    <a:pt x="13810" y="21282"/>
                    <a:pt x="15044" y="21115"/>
                  </a:cubicBezTo>
                  <a:lnTo>
                    <a:pt x="15111" y="18213"/>
                  </a:lnTo>
                  <a:cubicBezTo>
                    <a:pt x="12809" y="17746"/>
                    <a:pt x="10474" y="17313"/>
                    <a:pt x="8339" y="16779"/>
                  </a:cubicBezTo>
                  <a:cubicBezTo>
                    <a:pt x="7772" y="16645"/>
                    <a:pt x="7272" y="16479"/>
                    <a:pt x="6805" y="16345"/>
                  </a:cubicBezTo>
                  <a:cubicBezTo>
                    <a:pt x="6571" y="16245"/>
                    <a:pt x="6338" y="16178"/>
                    <a:pt x="6138" y="16078"/>
                  </a:cubicBezTo>
                  <a:cubicBezTo>
                    <a:pt x="6131" y="16075"/>
                    <a:pt x="6124" y="16072"/>
                    <a:pt x="6117" y="16068"/>
                  </a:cubicBezTo>
                  <a:lnTo>
                    <a:pt x="6117" y="16068"/>
                  </a:lnTo>
                  <a:cubicBezTo>
                    <a:pt x="6102" y="15996"/>
                    <a:pt x="6096" y="15928"/>
                    <a:pt x="6071" y="15878"/>
                  </a:cubicBezTo>
                  <a:cubicBezTo>
                    <a:pt x="5971" y="15478"/>
                    <a:pt x="5904" y="15044"/>
                    <a:pt x="5871" y="14611"/>
                  </a:cubicBezTo>
                  <a:cubicBezTo>
                    <a:pt x="5804" y="13610"/>
                    <a:pt x="5838" y="12609"/>
                    <a:pt x="5971" y="11642"/>
                  </a:cubicBezTo>
                  <a:cubicBezTo>
                    <a:pt x="6071" y="10541"/>
                    <a:pt x="6271" y="9474"/>
                    <a:pt x="6505" y="8440"/>
                  </a:cubicBezTo>
                  <a:cubicBezTo>
                    <a:pt x="6738" y="7339"/>
                    <a:pt x="7005" y="6238"/>
                    <a:pt x="7305" y="5171"/>
                  </a:cubicBezTo>
                  <a:lnTo>
                    <a:pt x="7772" y="3536"/>
                  </a:lnTo>
                  <a:cubicBezTo>
                    <a:pt x="7939" y="3002"/>
                    <a:pt x="8106" y="2435"/>
                    <a:pt x="8273" y="1968"/>
                  </a:cubicBezTo>
                  <a:lnTo>
                    <a:pt x="27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5" name="Google Shape;1087;p41">
              <a:extLst>
                <a:ext uri="{FF2B5EF4-FFF2-40B4-BE49-F238E27FC236}">
                  <a16:creationId xmlns:a16="http://schemas.microsoft.com/office/drawing/2014/main" id="{6E9C8254-68C0-4DDC-A5C9-FF657639F43B}"/>
                </a:ext>
              </a:extLst>
            </p:cNvPr>
            <p:cNvSpPr/>
            <p:nvPr/>
          </p:nvSpPr>
          <p:spPr>
            <a:xfrm>
              <a:off x="2373502" y="2043243"/>
              <a:ext cx="299024" cy="357312"/>
            </a:xfrm>
            <a:custGeom>
              <a:avLst/>
              <a:gdLst/>
              <a:ahLst/>
              <a:cxnLst/>
              <a:rect l="l" t="t" r="r" b="b"/>
              <a:pathLst>
                <a:path w="11076" h="13235" extrusionOk="0">
                  <a:moveTo>
                    <a:pt x="6369" y="0"/>
                  </a:moveTo>
                  <a:cubicBezTo>
                    <a:pt x="5931" y="0"/>
                    <a:pt x="5464" y="63"/>
                    <a:pt x="4971" y="192"/>
                  </a:cubicBezTo>
                  <a:cubicBezTo>
                    <a:pt x="935" y="1260"/>
                    <a:pt x="1002" y="6663"/>
                    <a:pt x="1" y="11867"/>
                  </a:cubicBezTo>
                  <a:lnTo>
                    <a:pt x="8140" y="13235"/>
                  </a:lnTo>
                  <a:cubicBezTo>
                    <a:pt x="8140" y="13235"/>
                    <a:pt x="8574" y="13035"/>
                    <a:pt x="9908" y="7698"/>
                  </a:cubicBezTo>
                  <a:cubicBezTo>
                    <a:pt x="11075" y="3057"/>
                    <a:pt x="9434" y="0"/>
                    <a:pt x="63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6" name="Google Shape;1088;p41">
              <a:extLst>
                <a:ext uri="{FF2B5EF4-FFF2-40B4-BE49-F238E27FC236}">
                  <a16:creationId xmlns:a16="http://schemas.microsoft.com/office/drawing/2014/main" id="{CFDA19C8-0114-43C0-B16D-BC15ADAB35F9}"/>
                </a:ext>
              </a:extLst>
            </p:cNvPr>
            <p:cNvSpPr/>
            <p:nvPr/>
          </p:nvSpPr>
          <p:spPr>
            <a:xfrm>
              <a:off x="2739129" y="2595963"/>
              <a:ext cx="187363" cy="115414"/>
            </a:xfrm>
            <a:custGeom>
              <a:avLst/>
              <a:gdLst/>
              <a:ahLst/>
              <a:cxnLst/>
              <a:rect l="l" t="t" r="r" b="b"/>
              <a:pathLst>
                <a:path w="6940" h="4275" extrusionOk="0">
                  <a:moveTo>
                    <a:pt x="3537" y="0"/>
                  </a:moveTo>
                  <a:cubicBezTo>
                    <a:pt x="1802" y="0"/>
                    <a:pt x="1502" y="467"/>
                    <a:pt x="435" y="1468"/>
                  </a:cubicBezTo>
                  <a:lnTo>
                    <a:pt x="1" y="3670"/>
                  </a:lnTo>
                  <a:cubicBezTo>
                    <a:pt x="891" y="4120"/>
                    <a:pt x="1649" y="4274"/>
                    <a:pt x="2271" y="4274"/>
                  </a:cubicBezTo>
                  <a:cubicBezTo>
                    <a:pt x="3631" y="4274"/>
                    <a:pt x="4337" y="3536"/>
                    <a:pt x="4337" y="3536"/>
                  </a:cubicBezTo>
                  <a:lnTo>
                    <a:pt x="6939" y="3536"/>
                  </a:lnTo>
                  <a:lnTo>
                    <a:pt x="6039" y="1435"/>
                  </a:lnTo>
                  <a:cubicBezTo>
                    <a:pt x="5705" y="668"/>
                    <a:pt x="4971" y="134"/>
                    <a:pt x="4171" y="67"/>
                  </a:cubicBezTo>
                  <a:lnTo>
                    <a:pt x="35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7" name="Google Shape;1089;p41">
              <a:extLst>
                <a:ext uri="{FF2B5EF4-FFF2-40B4-BE49-F238E27FC236}">
                  <a16:creationId xmlns:a16="http://schemas.microsoft.com/office/drawing/2014/main" id="{51885002-F662-4FEB-9015-8C06BFB9A51E}"/>
                </a:ext>
              </a:extLst>
            </p:cNvPr>
            <p:cNvSpPr/>
            <p:nvPr/>
          </p:nvSpPr>
          <p:spPr>
            <a:xfrm>
              <a:off x="2570422" y="1545220"/>
              <a:ext cx="334445" cy="410551"/>
            </a:xfrm>
            <a:custGeom>
              <a:avLst/>
              <a:gdLst/>
              <a:ahLst/>
              <a:cxnLst/>
              <a:rect l="l" t="t" r="r" b="b"/>
              <a:pathLst>
                <a:path w="12388" h="15207" extrusionOk="0">
                  <a:moveTo>
                    <a:pt x="5944" y="1"/>
                  </a:moveTo>
                  <a:cubicBezTo>
                    <a:pt x="2664" y="1"/>
                    <a:pt x="1" y="3003"/>
                    <a:pt x="679" y="6397"/>
                  </a:cubicBezTo>
                  <a:cubicBezTo>
                    <a:pt x="1380" y="10200"/>
                    <a:pt x="1613" y="12468"/>
                    <a:pt x="3782" y="14169"/>
                  </a:cubicBezTo>
                  <a:cubicBezTo>
                    <a:pt x="4707" y="14887"/>
                    <a:pt x="5730" y="15206"/>
                    <a:pt x="6733" y="15206"/>
                  </a:cubicBezTo>
                  <a:cubicBezTo>
                    <a:pt x="9273" y="15206"/>
                    <a:pt x="11676" y="13156"/>
                    <a:pt x="11987" y="10333"/>
                  </a:cubicBezTo>
                  <a:cubicBezTo>
                    <a:pt x="12388" y="6764"/>
                    <a:pt x="11153" y="1160"/>
                    <a:pt x="7251" y="159"/>
                  </a:cubicBezTo>
                  <a:cubicBezTo>
                    <a:pt x="6809" y="52"/>
                    <a:pt x="6371" y="1"/>
                    <a:pt x="5944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8" name="Google Shape;1090;p41">
              <a:extLst>
                <a:ext uri="{FF2B5EF4-FFF2-40B4-BE49-F238E27FC236}">
                  <a16:creationId xmlns:a16="http://schemas.microsoft.com/office/drawing/2014/main" id="{21F1505E-0F07-4496-AFA4-276909558454}"/>
                </a:ext>
              </a:extLst>
            </p:cNvPr>
            <p:cNvSpPr/>
            <p:nvPr/>
          </p:nvSpPr>
          <p:spPr>
            <a:xfrm>
              <a:off x="2456357" y="1446841"/>
              <a:ext cx="422403" cy="451209"/>
            </a:xfrm>
            <a:custGeom>
              <a:avLst/>
              <a:gdLst/>
              <a:ahLst/>
              <a:cxnLst/>
              <a:rect l="l" t="t" r="r" b="b"/>
              <a:pathLst>
                <a:path w="15646" h="16713" extrusionOk="0">
                  <a:moveTo>
                    <a:pt x="10216" y="1"/>
                  </a:moveTo>
                  <a:cubicBezTo>
                    <a:pt x="9987" y="1"/>
                    <a:pt x="9751" y="11"/>
                    <a:pt x="9508" y="34"/>
                  </a:cubicBezTo>
                  <a:cubicBezTo>
                    <a:pt x="6872" y="267"/>
                    <a:pt x="6572" y="1668"/>
                    <a:pt x="6572" y="1668"/>
                  </a:cubicBezTo>
                  <a:cubicBezTo>
                    <a:pt x="6572" y="1668"/>
                    <a:pt x="6442" y="1655"/>
                    <a:pt x="6223" y="1655"/>
                  </a:cubicBezTo>
                  <a:cubicBezTo>
                    <a:pt x="5369" y="1655"/>
                    <a:pt x="3171" y="1866"/>
                    <a:pt x="2136" y="3937"/>
                  </a:cubicBezTo>
                  <a:cubicBezTo>
                    <a:pt x="1002" y="6138"/>
                    <a:pt x="2369" y="7339"/>
                    <a:pt x="2369" y="7339"/>
                  </a:cubicBezTo>
                  <a:cubicBezTo>
                    <a:pt x="2369" y="7339"/>
                    <a:pt x="1" y="8006"/>
                    <a:pt x="668" y="11075"/>
                  </a:cubicBezTo>
                  <a:cubicBezTo>
                    <a:pt x="1125" y="13360"/>
                    <a:pt x="2474" y="13720"/>
                    <a:pt x="3278" y="13720"/>
                  </a:cubicBezTo>
                  <a:cubicBezTo>
                    <a:pt x="3649" y="13720"/>
                    <a:pt x="3904" y="13644"/>
                    <a:pt x="3904" y="13644"/>
                  </a:cubicBezTo>
                  <a:lnTo>
                    <a:pt x="3904" y="13644"/>
                  </a:lnTo>
                  <a:cubicBezTo>
                    <a:pt x="3904" y="13644"/>
                    <a:pt x="3337" y="16679"/>
                    <a:pt x="6772" y="16713"/>
                  </a:cubicBezTo>
                  <a:cubicBezTo>
                    <a:pt x="6794" y="16713"/>
                    <a:pt x="6816" y="16713"/>
                    <a:pt x="6838" y="16713"/>
                  </a:cubicBezTo>
                  <a:cubicBezTo>
                    <a:pt x="9742" y="16713"/>
                    <a:pt x="9774" y="14511"/>
                    <a:pt x="9774" y="14511"/>
                  </a:cubicBezTo>
                  <a:cubicBezTo>
                    <a:pt x="9774" y="14511"/>
                    <a:pt x="13644" y="14177"/>
                    <a:pt x="12443" y="11375"/>
                  </a:cubicBezTo>
                  <a:cubicBezTo>
                    <a:pt x="15145" y="11142"/>
                    <a:pt x="14344" y="8307"/>
                    <a:pt x="13510" y="7706"/>
                  </a:cubicBezTo>
                  <a:cubicBezTo>
                    <a:pt x="14778" y="7206"/>
                    <a:pt x="15645" y="5204"/>
                    <a:pt x="14444" y="3803"/>
                  </a:cubicBezTo>
                  <a:cubicBezTo>
                    <a:pt x="15098" y="2061"/>
                    <a:pt x="13373" y="1"/>
                    <a:pt x="10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9" name="Google Shape;1091;p41">
              <a:extLst>
                <a:ext uri="{FF2B5EF4-FFF2-40B4-BE49-F238E27FC236}">
                  <a16:creationId xmlns:a16="http://schemas.microsoft.com/office/drawing/2014/main" id="{D2EB42C5-3F82-4196-B19D-D92F685C8BB1}"/>
                </a:ext>
              </a:extLst>
            </p:cNvPr>
            <p:cNvSpPr/>
            <p:nvPr/>
          </p:nvSpPr>
          <p:spPr>
            <a:xfrm>
              <a:off x="2727736" y="1705234"/>
              <a:ext cx="101430" cy="108962"/>
            </a:xfrm>
            <a:custGeom>
              <a:avLst/>
              <a:gdLst/>
              <a:ahLst/>
              <a:cxnLst/>
              <a:rect l="l" t="t" r="r" b="b"/>
              <a:pathLst>
                <a:path w="3757" h="4036" extrusionOk="0">
                  <a:moveTo>
                    <a:pt x="1463" y="0"/>
                  </a:moveTo>
                  <a:cubicBezTo>
                    <a:pt x="461" y="0"/>
                    <a:pt x="0" y="1034"/>
                    <a:pt x="356" y="2005"/>
                  </a:cubicBezTo>
                  <a:cubicBezTo>
                    <a:pt x="656" y="2838"/>
                    <a:pt x="1257" y="3506"/>
                    <a:pt x="2024" y="3906"/>
                  </a:cubicBezTo>
                  <a:cubicBezTo>
                    <a:pt x="2202" y="3995"/>
                    <a:pt x="2373" y="4035"/>
                    <a:pt x="2533" y="4035"/>
                  </a:cubicBezTo>
                  <a:cubicBezTo>
                    <a:pt x="3268" y="4035"/>
                    <a:pt x="3756" y="3176"/>
                    <a:pt x="3592" y="2271"/>
                  </a:cubicBezTo>
                  <a:cubicBezTo>
                    <a:pt x="3458" y="1304"/>
                    <a:pt x="2591" y="70"/>
                    <a:pt x="1557" y="3"/>
                  </a:cubicBezTo>
                  <a:cubicBezTo>
                    <a:pt x="1525" y="1"/>
                    <a:pt x="1494" y="0"/>
                    <a:pt x="146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0" name="Google Shape;1092;p41">
              <a:extLst>
                <a:ext uri="{FF2B5EF4-FFF2-40B4-BE49-F238E27FC236}">
                  <a16:creationId xmlns:a16="http://schemas.microsoft.com/office/drawing/2014/main" id="{8C2DBCF1-D7AD-4F99-9120-B5D03ACEB01D}"/>
                </a:ext>
              </a:extLst>
            </p:cNvPr>
            <p:cNvSpPr/>
            <p:nvPr/>
          </p:nvSpPr>
          <p:spPr>
            <a:xfrm>
              <a:off x="3757664" y="4015248"/>
              <a:ext cx="171137" cy="280990"/>
            </a:xfrm>
            <a:custGeom>
              <a:avLst/>
              <a:gdLst/>
              <a:ahLst/>
              <a:cxnLst/>
              <a:rect l="l" t="t" r="r" b="b"/>
              <a:pathLst>
                <a:path w="6339" h="10408" extrusionOk="0">
                  <a:moveTo>
                    <a:pt x="3737" y="0"/>
                  </a:moveTo>
                  <a:lnTo>
                    <a:pt x="1" y="1501"/>
                  </a:lnTo>
                  <a:lnTo>
                    <a:pt x="2636" y="10408"/>
                  </a:lnTo>
                  <a:lnTo>
                    <a:pt x="6339" y="8907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1" name="Google Shape;1093;p41">
              <a:extLst>
                <a:ext uri="{FF2B5EF4-FFF2-40B4-BE49-F238E27FC236}">
                  <a16:creationId xmlns:a16="http://schemas.microsoft.com/office/drawing/2014/main" id="{0617592D-6B45-4F35-9BEB-B56B9B12DF3F}"/>
                </a:ext>
              </a:extLst>
            </p:cNvPr>
            <p:cNvSpPr/>
            <p:nvPr/>
          </p:nvSpPr>
          <p:spPr>
            <a:xfrm>
              <a:off x="3757664" y="4015248"/>
              <a:ext cx="136013" cy="157611"/>
            </a:xfrm>
            <a:custGeom>
              <a:avLst/>
              <a:gdLst/>
              <a:ahLst/>
              <a:cxnLst/>
              <a:rect l="l" t="t" r="r" b="b"/>
              <a:pathLst>
                <a:path w="5038" h="5838" extrusionOk="0">
                  <a:moveTo>
                    <a:pt x="3737" y="0"/>
                  </a:moveTo>
                  <a:lnTo>
                    <a:pt x="1" y="1501"/>
                  </a:lnTo>
                  <a:lnTo>
                    <a:pt x="1302" y="5838"/>
                  </a:lnTo>
                  <a:lnTo>
                    <a:pt x="5038" y="4437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B73E2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2" name="Google Shape;1094;p41">
              <a:extLst>
                <a:ext uri="{FF2B5EF4-FFF2-40B4-BE49-F238E27FC236}">
                  <a16:creationId xmlns:a16="http://schemas.microsoft.com/office/drawing/2014/main" id="{CC23AA30-FF7C-4B3A-9E85-1164DD03A941}"/>
                </a:ext>
              </a:extLst>
            </p:cNvPr>
            <p:cNvSpPr/>
            <p:nvPr/>
          </p:nvSpPr>
          <p:spPr>
            <a:xfrm>
              <a:off x="3799105" y="4202773"/>
              <a:ext cx="332231" cy="167546"/>
            </a:xfrm>
            <a:custGeom>
              <a:avLst/>
              <a:gdLst/>
              <a:ahLst/>
              <a:cxnLst/>
              <a:rect l="l" t="t" r="r" b="b"/>
              <a:pathLst>
                <a:path w="12306" h="6206" extrusionOk="0">
                  <a:moveTo>
                    <a:pt x="11031" y="1"/>
                  </a:moveTo>
                  <a:cubicBezTo>
                    <a:pt x="10979" y="1"/>
                    <a:pt x="10926" y="9"/>
                    <a:pt x="10875" y="26"/>
                  </a:cubicBezTo>
                  <a:cubicBezTo>
                    <a:pt x="9780" y="406"/>
                    <a:pt x="8222" y="681"/>
                    <a:pt x="6901" y="681"/>
                  </a:cubicBezTo>
                  <a:cubicBezTo>
                    <a:pt x="6249" y="681"/>
                    <a:pt x="5656" y="614"/>
                    <a:pt x="5204" y="460"/>
                  </a:cubicBezTo>
                  <a:cubicBezTo>
                    <a:pt x="5099" y="430"/>
                    <a:pt x="4987" y="413"/>
                    <a:pt x="4875" y="413"/>
                  </a:cubicBezTo>
                  <a:cubicBezTo>
                    <a:pt x="4737" y="413"/>
                    <a:pt x="4599" y="438"/>
                    <a:pt x="4470" y="493"/>
                  </a:cubicBezTo>
                  <a:lnTo>
                    <a:pt x="234" y="1961"/>
                  </a:lnTo>
                  <a:cubicBezTo>
                    <a:pt x="100" y="1994"/>
                    <a:pt x="0" y="2161"/>
                    <a:pt x="67" y="2294"/>
                  </a:cubicBezTo>
                  <a:lnTo>
                    <a:pt x="1001" y="5730"/>
                  </a:lnTo>
                  <a:cubicBezTo>
                    <a:pt x="1106" y="6020"/>
                    <a:pt x="1378" y="6205"/>
                    <a:pt x="1668" y="6205"/>
                  </a:cubicBezTo>
                  <a:cubicBezTo>
                    <a:pt x="1745" y="6205"/>
                    <a:pt x="1824" y="6192"/>
                    <a:pt x="1902" y="6164"/>
                  </a:cubicBezTo>
                  <a:cubicBezTo>
                    <a:pt x="3369" y="5630"/>
                    <a:pt x="3970" y="5330"/>
                    <a:pt x="5771" y="4563"/>
                  </a:cubicBezTo>
                  <a:cubicBezTo>
                    <a:pt x="7572" y="3795"/>
                    <a:pt x="9307" y="2961"/>
                    <a:pt x="11008" y="2061"/>
                  </a:cubicBezTo>
                  <a:cubicBezTo>
                    <a:pt x="12306" y="1288"/>
                    <a:pt x="11686" y="1"/>
                    <a:pt x="110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3" name="Google Shape;1095;p41">
              <a:extLst>
                <a:ext uri="{FF2B5EF4-FFF2-40B4-BE49-F238E27FC236}">
                  <a16:creationId xmlns:a16="http://schemas.microsoft.com/office/drawing/2014/main" id="{1E8E1214-84F6-41E2-811B-5D4FA6E225D6}"/>
                </a:ext>
              </a:extLst>
            </p:cNvPr>
            <p:cNvSpPr/>
            <p:nvPr/>
          </p:nvSpPr>
          <p:spPr>
            <a:xfrm>
              <a:off x="2592343" y="2893151"/>
              <a:ext cx="1308542" cy="1227495"/>
            </a:xfrm>
            <a:custGeom>
              <a:avLst/>
              <a:gdLst/>
              <a:ahLst/>
              <a:cxnLst/>
              <a:rect l="l" t="t" r="r" b="b"/>
              <a:pathLst>
                <a:path w="48469" h="45467" extrusionOk="0">
                  <a:moveTo>
                    <a:pt x="2703" y="0"/>
                  </a:moveTo>
                  <a:cubicBezTo>
                    <a:pt x="2703" y="0"/>
                    <a:pt x="1" y="3936"/>
                    <a:pt x="3070" y="9440"/>
                  </a:cubicBezTo>
                  <a:cubicBezTo>
                    <a:pt x="6539" y="15678"/>
                    <a:pt x="27787" y="12342"/>
                    <a:pt x="35893" y="14611"/>
                  </a:cubicBezTo>
                  <a:cubicBezTo>
                    <a:pt x="35793" y="27453"/>
                    <a:pt x="42765" y="45466"/>
                    <a:pt x="42765" y="45466"/>
                  </a:cubicBezTo>
                  <a:lnTo>
                    <a:pt x="48469" y="43398"/>
                  </a:lnTo>
                  <a:cubicBezTo>
                    <a:pt x="48469" y="43398"/>
                    <a:pt x="46234" y="27587"/>
                    <a:pt x="44766" y="11175"/>
                  </a:cubicBezTo>
                  <a:cubicBezTo>
                    <a:pt x="44032" y="3136"/>
                    <a:pt x="16012" y="634"/>
                    <a:pt x="16012" y="634"/>
                  </a:cubicBezTo>
                  <a:lnTo>
                    <a:pt x="27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4" name="Google Shape;1096;p41">
              <a:extLst>
                <a:ext uri="{FF2B5EF4-FFF2-40B4-BE49-F238E27FC236}">
                  <a16:creationId xmlns:a16="http://schemas.microsoft.com/office/drawing/2014/main" id="{F5FB5B87-D948-4308-ADF1-91A711511E70}"/>
                </a:ext>
              </a:extLst>
            </p:cNvPr>
            <p:cNvSpPr/>
            <p:nvPr/>
          </p:nvSpPr>
          <p:spPr>
            <a:xfrm>
              <a:off x="3702751" y="4003531"/>
              <a:ext cx="224268" cy="152239"/>
            </a:xfrm>
            <a:custGeom>
              <a:avLst/>
              <a:gdLst/>
              <a:ahLst/>
              <a:cxnLst/>
              <a:rect l="l" t="t" r="r" b="b"/>
              <a:pathLst>
                <a:path w="8307" h="5639" extrusionOk="0">
                  <a:moveTo>
                    <a:pt x="8006" y="1"/>
                  </a:moveTo>
                  <a:lnTo>
                    <a:pt x="0" y="2603"/>
                  </a:lnTo>
                  <a:lnTo>
                    <a:pt x="1201" y="5638"/>
                  </a:lnTo>
                  <a:lnTo>
                    <a:pt x="8306" y="3236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1A222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5" name="Google Shape;1097;p41">
              <a:extLst>
                <a:ext uri="{FF2B5EF4-FFF2-40B4-BE49-F238E27FC236}">
                  <a16:creationId xmlns:a16="http://schemas.microsoft.com/office/drawing/2014/main" id="{637D4512-F005-48AB-A314-CA0ECFD1FA52}"/>
                </a:ext>
              </a:extLst>
            </p:cNvPr>
            <p:cNvSpPr/>
            <p:nvPr/>
          </p:nvSpPr>
          <p:spPr>
            <a:xfrm>
              <a:off x="3930583" y="4189058"/>
              <a:ext cx="51349" cy="36933"/>
            </a:xfrm>
            <a:custGeom>
              <a:avLst/>
              <a:gdLst/>
              <a:ahLst/>
              <a:cxnLst/>
              <a:rect l="l" t="t" r="r" b="b"/>
              <a:pathLst>
                <a:path w="1902" h="1368" extrusionOk="0">
                  <a:moveTo>
                    <a:pt x="1468" y="200"/>
                  </a:moveTo>
                  <a:cubicBezTo>
                    <a:pt x="1535" y="200"/>
                    <a:pt x="1602" y="234"/>
                    <a:pt x="1635" y="300"/>
                  </a:cubicBezTo>
                  <a:cubicBezTo>
                    <a:pt x="1702" y="401"/>
                    <a:pt x="1702" y="501"/>
                    <a:pt x="1668" y="634"/>
                  </a:cubicBezTo>
                  <a:cubicBezTo>
                    <a:pt x="1568" y="868"/>
                    <a:pt x="1068" y="1068"/>
                    <a:pt x="334" y="1168"/>
                  </a:cubicBezTo>
                  <a:cubicBezTo>
                    <a:pt x="668" y="734"/>
                    <a:pt x="1168" y="200"/>
                    <a:pt x="1468" y="200"/>
                  </a:cubicBezTo>
                  <a:close/>
                  <a:moveTo>
                    <a:pt x="1468" y="0"/>
                  </a:moveTo>
                  <a:cubicBezTo>
                    <a:pt x="934" y="0"/>
                    <a:pt x="134" y="1101"/>
                    <a:pt x="34" y="1234"/>
                  </a:cubicBezTo>
                  <a:cubicBezTo>
                    <a:pt x="0" y="1268"/>
                    <a:pt x="0" y="1301"/>
                    <a:pt x="34" y="1335"/>
                  </a:cubicBezTo>
                  <a:cubicBezTo>
                    <a:pt x="67" y="1368"/>
                    <a:pt x="101" y="1368"/>
                    <a:pt x="134" y="1368"/>
                  </a:cubicBezTo>
                  <a:cubicBezTo>
                    <a:pt x="467" y="1335"/>
                    <a:pt x="834" y="1268"/>
                    <a:pt x="1168" y="1168"/>
                  </a:cubicBezTo>
                  <a:cubicBezTo>
                    <a:pt x="1435" y="1101"/>
                    <a:pt x="1668" y="934"/>
                    <a:pt x="1802" y="701"/>
                  </a:cubicBezTo>
                  <a:cubicBezTo>
                    <a:pt x="1902" y="534"/>
                    <a:pt x="1868" y="334"/>
                    <a:pt x="1768" y="200"/>
                  </a:cubicBezTo>
                  <a:cubicBezTo>
                    <a:pt x="1702" y="100"/>
                    <a:pt x="1602" y="34"/>
                    <a:pt x="1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6" name="Google Shape;1098;p41">
              <a:extLst>
                <a:ext uri="{FF2B5EF4-FFF2-40B4-BE49-F238E27FC236}">
                  <a16:creationId xmlns:a16="http://schemas.microsoft.com/office/drawing/2014/main" id="{87741436-3445-4832-A8A7-BB9E28663677}"/>
                </a:ext>
              </a:extLst>
            </p:cNvPr>
            <p:cNvSpPr/>
            <p:nvPr/>
          </p:nvSpPr>
          <p:spPr>
            <a:xfrm>
              <a:off x="3918866" y="4173940"/>
              <a:ext cx="32451" cy="52051"/>
            </a:xfrm>
            <a:custGeom>
              <a:avLst/>
              <a:gdLst/>
              <a:ahLst/>
              <a:cxnLst/>
              <a:rect l="l" t="t" r="r" b="b"/>
              <a:pathLst>
                <a:path w="1202" h="1928" extrusionOk="0">
                  <a:moveTo>
                    <a:pt x="701" y="184"/>
                  </a:moveTo>
                  <a:cubicBezTo>
                    <a:pt x="781" y="184"/>
                    <a:pt x="808" y="233"/>
                    <a:pt x="835" y="260"/>
                  </a:cubicBezTo>
                  <a:cubicBezTo>
                    <a:pt x="1002" y="527"/>
                    <a:pt x="835" y="1261"/>
                    <a:pt x="601" y="1661"/>
                  </a:cubicBezTo>
                  <a:cubicBezTo>
                    <a:pt x="468" y="1294"/>
                    <a:pt x="268" y="660"/>
                    <a:pt x="434" y="360"/>
                  </a:cubicBezTo>
                  <a:cubicBezTo>
                    <a:pt x="434" y="293"/>
                    <a:pt x="501" y="227"/>
                    <a:pt x="568" y="227"/>
                  </a:cubicBezTo>
                  <a:lnTo>
                    <a:pt x="635" y="193"/>
                  </a:lnTo>
                  <a:cubicBezTo>
                    <a:pt x="660" y="187"/>
                    <a:pt x="682" y="184"/>
                    <a:pt x="701" y="184"/>
                  </a:cubicBezTo>
                  <a:close/>
                  <a:moveTo>
                    <a:pt x="700" y="0"/>
                  </a:moveTo>
                  <a:cubicBezTo>
                    <a:pt x="657" y="0"/>
                    <a:pt x="613" y="9"/>
                    <a:pt x="568" y="27"/>
                  </a:cubicBezTo>
                  <a:cubicBezTo>
                    <a:pt x="434" y="60"/>
                    <a:pt x="301" y="127"/>
                    <a:pt x="234" y="260"/>
                  </a:cubicBezTo>
                  <a:cubicBezTo>
                    <a:pt x="1" y="760"/>
                    <a:pt x="468" y="1828"/>
                    <a:pt x="468" y="1861"/>
                  </a:cubicBezTo>
                  <a:cubicBezTo>
                    <a:pt x="468" y="1895"/>
                    <a:pt x="501" y="1928"/>
                    <a:pt x="535" y="1928"/>
                  </a:cubicBezTo>
                  <a:lnTo>
                    <a:pt x="568" y="1928"/>
                  </a:lnTo>
                  <a:cubicBezTo>
                    <a:pt x="601" y="1928"/>
                    <a:pt x="601" y="1895"/>
                    <a:pt x="635" y="1895"/>
                  </a:cubicBezTo>
                  <a:cubicBezTo>
                    <a:pt x="935" y="1528"/>
                    <a:pt x="1202" y="560"/>
                    <a:pt x="968" y="160"/>
                  </a:cubicBezTo>
                  <a:cubicBezTo>
                    <a:pt x="919" y="62"/>
                    <a:pt x="817" y="0"/>
                    <a:pt x="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7" name="Google Shape;1099;p41">
              <a:extLst>
                <a:ext uri="{FF2B5EF4-FFF2-40B4-BE49-F238E27FC236}">
                  <a16:creationId xmlns:a16="http://schemas.microsoft.com/office/drawing/2014/main" id="{C3150882-26DF-4846-B947-915A6FED8A59}"/>
                </a:ext>
              </a:extLst>
            </p:cNvPr>
            <p:cNvSpPr/>
            <p:nvPr/>
          </p:nvSpPr>
          <p:spPr>
            <a:xfrm>
              <a:off x="3292983" y="4110712"/>
              <a:ext cx="124296" cy="257583"/>
            </a:xfrm>
            <a:custGeom>
              <a:avLst/>
              <a:gdLst/>
              <a:ahLst/>
              <a:cxnLst/>
              <a:rect l="l" t="t" r="r" b="b"/>
              <a:pathLst>
                <a:path w="4604" h="9541" extrusionOk="0">
                  <a:moveTo>
                    <a:pt x="4604" y="0"/>
                  </a:moveTo>
                  <a:lnTo>
                    <a:pt x="668" y="167"/>
                  </a:lnTo>
                  <a:lnTo>
                    <a:pt x="1" y="9540"/>
                  </a:lnTo>
                  <a:lnTo>
                    <a:pt x="3970" y="9340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8" name="Google Shape;1100;p41">
              <a:extLst>
                <a:ext uri="{FF2B5EF4-FFF2-40B4-BE49-F238E27FC236}">
                  <a16:creationId xmlns:a16="http://schemas.microsoft.com/office/drawing/2014/main" id="{2D575C6B-74D9-4558-BE49-D21F4F8C8B02}"/>
                </a:ext>
              </a:extLst>
            </p:cNvPr>
            <p:cNvSpPr/>
            <p:nvPr/>
          </p:nvSpPr>
          <p:spPr>
            <a:xfrm>
              <a:off x="3264176" y="4340352"/>
              <a:ext cx="321513" cy="126024"/>
            </a:xfrm>
            <a:custGeom>
              <a:avLst/>
              <a:gdLst/>
              <a:ahLst/>
              <a:cxnLst/>
              <a:rect l="l" t="t" r="r" b="b"/>
              <a:pathLst>
                <a:path w="11909" h="4668" extrusionOk="0">
                  <a:moveTo>
                    <a:pt x="634" y="0"/>
                  </a:moveTo>
                  <a:cubicBezTo>
                    <a:pt x="501" y="0"/>
                    <a:pt x="334" y="134"/>
                    <a:pt x="334" y="267"/>
                  </a:cubicBezTo>
                  <a:lnTo>
                    <a:pt x="0" y="3803"/>
                  </a:lnTo>
                  <a:cubicBezTo>
                    <a:pt x="0" y="4203"/>
                    <a:pt x="300" y="4537"/>
                    <a:pt x="701" y="4570"/>
                  </a:cubicBezTo>
                  <a:cubicBezTo>
                    <a:pt x="1746" y="4570"/>
                    <a:pt x="2420" y="4541"/>
                    <a:pt x="3337" y="4541"/>
                  </a:cubicBezTo>
                  <a:cubicBezTo>
                    <a:pt x="3795" y="4541"/>
                    <a:pt x="4314" y="4548"/>
                    <a:pt x="4970" y="4570"/>
                  </a:cubicBezTo>
                  <a:cubicBezTo>
                    <a:pt x="5758" y="4591"/>
                    <a:pt x="7006" y="4667"/>
                    <a:pt x="8240" y="4667"/>
                  </a:cubicBezTo>
                  <a:cubicBezTo>
                    <a:pt x="8941" y="4667"/>
                    <a:pt x="9637" y="4643"/>
                    <a:pt x="10241" y="4570"/>
                  </a:cubicBezTo>
                  <a:cubicBezTo>
                    <a:pt x="11909" y="4337"/>
                    <a:pt x="11675" y="2702"/>
                    <a:pt x="10941" y="2636"/>
                  </a:cubicBezTo>
                  <a:cubicBezTo>
                    <a:pt x="9207" y="2502"/>
                    <a:pt x="6938" y="1335"/>
                    <a:pt x="5838" y="401"/>
                  </a:cubicBezTo>
                  <a:cubicBezTo>
                    <a:pt x="5638" y="234"/>
                    <a:pt x="5371" y="167"/>
                    <a:pt x="5137" y="167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9" name="Google Shape;1101;p41">
              <a:extLst>
                <a:ext uri="{FF2B5EF4-FFF2-40B4-BE49-F238E27FC236}">
                  <a16:creationId xmlns:a16="http://schemas.microsoft.com/office/drawing/2014/main" id="{273BE301-6EBA-4847-A4BF-61609DFB67BB}"/>
                </a:ext>
              </a:extLst>
            </p:cNvPr>
            <p:cNvSpPr/>
            <p:nvPr/>
          </p:nvSpPr>
          <p:spPr>
            <a:xfrm>
              <a:off x="3409153" y="4337626"/>
              <a:ext cx="56776" cy="27294"/>
            </a:xfrm>
            <a:custGeom>
              <a:avLst/>
              <a:gdLst/>
              <a:ahLst/>
              <a:cxnLst/>
              <a:rect l="l" t="t" r="r" b="b"/>
              <a:pathLst>
                <a:path w="2103" h="1011" extrusionOk="0">
                  <a:moveTo>
                    <a:pt x="1603" y="202"/>
                  </a:moveTo>
                  <a:cubicBezTo>
                    <a:pt x="1668" y="202"/>
                    <a:pt x="1724" y="212"/>
                    <a:pt x="1769" y="235"/>
                  </a:cubicBezTo>
                  <a:cubicBezTo>
                    <a:pt x="1835" y="235"/>
                    <a:pt x="1869" y="301"/>
                    <a:pt x="1869" y="368"/>
                  </a:cubicBezTo>
                  <a:cubicBezTo>
                    <a:pt x="1902" y="468"/>
                    <a:pt x="1869" y="602"/>
                    <a:pt x="1802" y="702"/>
                  </a:cubicBezTo>
                  <a:cubicBezTo>
                    <a:pt x="1719" y="785"/>
                    <a:pt x="1535" y="827"/>
                    <a:pt x="1285" y="827"/>
                  </a:cubicBezTo>
                  <a:cubicBezTo>
                    <a:pt x="1035" y="827"/>
                    <a:pt x="718" y="785"/>
                    <a:pt x="368" y="702"/>
                  </a:cubicBezTo>
                  <a:lnTo>
                    <a:pt x="334" y="702"/>
                  </a:lnTo>
                  <a:cubicBezTo>
                    <a:pt x="751" y="452"/>
                    <a:pt x="1282" y="202"/>
                    <a:pt x="1603" y="202"/>
                  </a:cubicBezTo>
                  <a:close/>
                  <a:moveTo>
                    <a:pt x="1642" y="0"/>
                  </a:moveTo>
                  <a:cubicBezTo>
                    <a:pt x="1105" y="0"/>
                    <a:pt x="185" y="580"/>
                    <a:pt x="67" y="668"/>
                  </a:cubicBezTo>
                  <a:cubicBezTo>
                    <a:pt x="1" y="702"/>
                    <a:pt x="34" y="802"/>
                    <a:pt x="101" y="835"/>
                  </a:cubicBezTo>
                  <a:cubicBezTo>
                    <a:pt x="468" y="902"/>
                    <a:pt x="801" y="969"/>
                    <a:pt x="1168" y="1002"/>
                  </a:cubicBezTo>
                  <a:cubicBezTo>
                    <a:pt x="1213" y="1007"/>
                    <a:pt x="1257" y="1010"/>
                    <a:pt x="1301" y="1010"/>
                  </a:cubicBezTo>
                  <a:cubicBezTo>
                    <a:pt x="1523" y="1010"/>
                    <a:pt x="1741" y="941"/>
                    <a:pt x="1935" y="802"/>
                  </a:cubicBezTo>
                  <a:cubicBezTo>
                    <a:pt x="2069" y="668"/>
                    <a:pt x="2102" y="468"/>
                    <a:pt x="2069" y="301"/>
                  </a:cubicBezTo>
                  <a:cubicBezTo>
                    <a:pt x="2035" y="201"/>
                    <a:pt x="1969" y="68"/>
                    <a:pt x="1835" y="35"/>
                  </a:cubicBezTo>
                  <a:cubicBezTo>
                    <a:pt x="1780" y="11"/>
                    <a:pt x="1714" y="0"/>
                    <a:pt x="1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0" name="Google Shape;1102;p41">
              <a:extLst>
                <a:ext uri="{FF2B5EF4-FFF2-40B4-BE49-F238E27FC236}">
                  <a16:creationId xmlns:a16="http://schemas.microsoft.com/office/drawing/2014/main" id="{F812A6D5-38BE-421F-9F2F-8B67867C173F}"/>
                </a:ext>
              </a:extLst>
            </p:cNvPr>
            <p:cNvSpPr/>
            <p:nvPr/>
          </p:nvSpPr>
          <p:spPr>
            <a:xfrm>
              <a:off x="3408262" y="4312086"/>
              <a:ext cx="33342" cy="48110"/>
            </a:xfrm>
            <a:custGeom>
              <a:avLst/>
              <a:gdLst/>
              <a:ahLst/>
              <a:cxnLst/>
              <a:rect l="l" t="t" r="r" b="b"/>
              <a:pathLst>
                <a:path w="1235" h="1782" extrusionOk="0">
                  <a:moveTo>
                    <a:pt x="801" y="180"/>
                  </a:moveTo>
                  <a:cubicBezTo>
                    <a:pt x="934" y="213"/>
                    <a:pt x="968" y="247"/>
                    <a:pt x="968" y="313"/>
                  </a:cubicBezTo>
                  <a:cubicBezTo>
                    <a:pt x="1001" y="614"/>
                    <a:pt x="601" y="1214"/>
                    <a:pt x="234" y="1514"/>
                  </a:cubicBezTo>
                  <a:cubicBezTo>
                    <a:pt x="234" y="1147"/>
                    <a:pt x="301" y="480"/>
                    <a:pt x="534" y="247"/>
                  </a:cubicBezTo>
                  <a:cubicBezTo>
                    <a:pt x="601" y="213"/>
                    <a:pt x="667" y="180"/>
                    <a:pt x="734" y="180"/>
                  </a:cubicBezTo>
                  <a:close/>
                  <a:moveTo>
                    <a:pt x="715" y="1"/>
                  </a:moveTo>
                  <a:cubicBezTo>
                    <a:pt x="601" y="1"/>
                    <a:pt x="501" y="38"/>
                    <a:pt x="401" y="113"/>
                  </a:cubicBezTo>
                  <a:cubicBezTo>
                    <a:pt x="0" y="480"/>
                    <a:pt x="67" y="1648"/>
                    <a:pt x="67" y="1681"/>
                  </a:cubicBezTo>
                  <a:cubicBezTo>
                    <a:pt x="67" y="1714"/>
                    <a:pt x="67" y="1748"/>
                    <a:pt x="100" y="1781"/>
                  </a:cubicBezTo>
                  <a:lnTo>
                    <a:pt x="200" y="1781"/>
                  </a:lnTo>
                  <a:cubicBezTo>
                    <a:pt x="601" y="1548"/>
                    <a:pt x="1235" y="747"/>
                    <a:pt x="1168" y="280"/>
                  </a:cubicBezTo>
                  <a:cubicBezTo>
                    <a:pt x="1134" y="147"/>
                    <a:pt x="1001" y="13"/>
                    <a:pt x="834" y="13"/>
                  </a:cubicBezTo>
                  <a:cubicBezTo>
                    <a:pt x="793" y="5"/>
                    <a:pt x="75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1" name="Google Shape;1103;p41">
              <a:extLst>
                <a:ext uri="{FF2B5EF4-FFF2-40B4-BE49-F238E27FC236}">
                  <a16:creationId xmlns:a16="http://schemas.microsoft.com/office/drawing/2014/main" id="{21660A1C-B808-428E-B465-4B28BA9310F7}"/>
                </a:ext>
              </a:extLst>
            </p:cNvPr>
            <p:cNvSpPr/>
            <p:nvPr/>
          </p:nvSpPr>
          <p:spPr>
            <a:xfrm>
              <a:off x="3301082" y="4110712"/>
              <a:ext cx="117115" cy="144113"/>
            </a:xfrm>
            <a:custGeom>
              <a:avLst/>
              <a:gdLst/>
              <a:ahLst/>
              <a:cxnLst/>
              <a:rect l="l" t="t" r="r" b="b"/>
              <a:pathLst>
                <a:path w="4338" h="5338" extrusionOk="0">
                  <a:moveTo>
                    <a:pt x="4337" y="0"/>
                  </a:moveTo>
                  <a:lnTo>
                    <a:pt x="368" y="167"/>
                  </a:lnTo>
                  <a:lnTo>
                    <a:pt x="1" y="5337"/>
                  </a:lnTo>
                  <a:lnTo>
                    <a:pt x="3937" y="533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B73E2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2" name="Google Shape;1104;p41">
              <a:extLst>
                <a:ext uri="{FF2B5EF4-FFF2-40B4-BE49-F238E27FC236}">
                  <a16:creationId xmlns:a16="http://schemas.microsoft.com/office/drawing/2014/main" id="{3C70B992-D515-4035-94F8-F0FBA0224832}"/>
                </a:ext>
              </a:extLst>
            </p:cNvPr>
            <p:cNvSpPr/>
            <p:nvPr/>
          </p:nvSpPr>
          <p:spPr>
            <a:xfrm>
              <a:off x="2372611" y="2883243"/>
              <a:ext cx="1215778" cy="1326549"/>
            </a:xfrm>
            <a:custGeom>
              <a:avLst/>
              <a:gdLst/>
              <a:ahLst/>
              <a:cxnLst/>
              <a:rect l="l" t="t" r="r" b="b"/>
              <a:pathLst>
                <a:path w="45033" h="49136" extrusionOk="0">
                  <a:moveTo>
                    <a:pt x="3270" y="0"/>
                  </a:moveTo>
                  <a:cubicBezTo>
                    <a:pt x="3270" y="0"/>
                    <a:pt x="1" y="6638"/>
                    <a:pt x="3170" y="10841"/>
                  </a:cubicBezTo>
                  <a:cubicBezTo>
                    <a:pt x="6038" y="14677"/>
                    <a:pt x="26987" y="14944"/>
                    <a:pt x="34392" y="14944"/>
                  </a:cubicBezTo>
                  <a:cubicBezTo>
                    <a:pt x="32157" y="24084"/>
                    <a:pt x="33558" y="49135"/>
                    <a:pt x="33558" y="49135"/>
                  </a:cubicBezTo>
                  <a:lnTo>
                    <a:pt x="39495" y="49069"/>
                  </a:lnTo>
                  <a:cubicBezTo>
                    <a:pt x="39495" y="49069"/>
                    <a:pt x="43698" y="24618"/>
                    <a:pt x="44566" y="12109"/>
                  </a:cubicBezTo>
                  <a:cubicBezTo>
                    <a:pt x="45033" y="5171"/>
                    <a:pt x="14845" y="534"/>
                    <a:pt x="14845" y="534"/>
                  </a:cubicBezTo>
                  <a:lnTo>
                    <a:pt x="32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3" name="Google Shape;1105;p41">
              <a:extLst>
                <a:ext uri="{FF2B5EF4-FFF2-40B4-BE49-F238E27FC236}">
                  <a16:creationId xmlns:a16="http://schemas.microsoft.com/office/drawing/2014/main" id="{E27CE505-C0B6-4A49-86C5-D9ADCEFF5A5D}"/>
                </a:ext>
              </a:extLst>
            </p:cNvPr>
            <p:cNvSpPr/>
            <p:nvPr/>
          </p:nvSpPr>
          <p:spPr>
            <a:xfrm>
              <a:off x="3250651" y="4117002"/>
              <a:ext cx="213469" cy="105398"/>
            </a:xfrm>
            <a:custGeom>
              <a:avLst/>
              <a:gdLst/>
              <a:ahLst/>
              <a:cxnLst/>
              <a:rect l="l" t="t" r="r" b="b"/>
              <a:pathLst>
                <a:path w="7907" h="3904" extrusionOk="0">
                  <a:moveTo>
                    <a:pt x="7906" y="1"/>
                  </a:moveTo>
                  <a:lnTo>
                    <a:pt x="1" y="301"/>
                  </a:lnTo>
                  <a:lnTo>
                    <a:pt x="334" y="3903"/>
                  </a:lnTo>
                  <a:lnTo>
                    <a:pt x="7540" y="3803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rgbClr val="1A222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4" name="Google Shape;1106;p41">
              <a:extLst>
                <a:ext uri="{FF2B5EF4-FFF2-40B4-BE49-F238E27FC236}">
                  <a16:creationId xmlns:a16="http://schemas.microsoft.com/office/drawing/2014/main" id="{6E34133C-CA84-4487-9622-33270DA7C7F3}"/>
                </a:ext>
              </a:extLst>
            </p:cNvPr>
            <p:cNvSpPr/>
            <p:nvPr/>
          </p:nvSpPr>
          <p:spPr>
            <a:xfrm>
              <a:off x="2424851" y="2028124"/>
              <a:ext cx="599803" cy="882170"/>
            </a:xfrm>
            <a:custGeom>
              <a:avLst/>
              <a:gdLst/>
              <a:ahLst/>
              <a:cxnLst/>
              <a:rect l="l" t="t" r="r" b="b"/>
              <a:pathLst>
                <a:path w="22217" h="32676" extrusionOk="0">
                  <a:moveTo>
                    <a:pt x="8252" y="1"/>
                  </a:moveTo>
                  <a:cubicBezTo>
                    <a:pt x="6288" y="1"/>
                    <a:pt x="4837" y="18"/>
                    <a:pt x="4837" y="18"/>
                  </a:cubicBezTo>
                  <a:cubicBezTo>
                    <a:pt x="4793" y="17"/>
                    <a:pt x="4749" y="16"/>
                    <a:pt x="4706" y="16"/>
                  </a:cubicBezTo>
                  <a:cubicBezTo>
                    <a:pt x="2495" y="16"/>
                    <a:pt x="629" y="1663"/>
                    <a:pt x="367" y="3888"/>
                  </a:cubicBezTo>
                  <a:cubicBezTo>
                    <a:pt x="0" y="7257"/>
                    <a:pt x="2135" y="14829"/>
                    <a:pt x="2202" y="18665"/>
                  </a:cubicBezTo>
                  <a:cubicBezTo>
                    <a:pt x="2302" y="23402"/>
                    <a:pt x="1401" y="25336"/>
                    <a:pt x="1301" y="31708"/>
                  </a:cubicBezTo>
                  <a:lnTo>
                    <a:pt x="22216" y="32675"/>
                  </a:lnTo>
                  <a:cubicBezTo>
                    <a:pt x="22216" y="19832"/>
                    <a:pt x="21682" y="9225"/>
                    <a:pt x="21182" y="4155"/>
                  </a:cubicBezTo>
                  <a:cubicBezTo>
                    <a:pt x="20982" y="2353"/>
                    <a:pt x="20682" y="819"/>
                    <a:pt x="18247" y="352"/>
                  </a:cubicBezTo>
                  <a:cubicBezTo>
                    <a:pt x="16697" y="55"/>
                    <a:pt x="11689" y="1"/>
                    <a:pt x="8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5" name="Google Shape;1107;p41">
              <a:extLst>
                <a:ext uri="{FF2B5EF4-FFF2-40B4-BE49-F238E27FC236}">
                  <a16:creationId xmlns:a16="http://schemas.microsoft.com/office/drawing/2014/main" id="{84E8E00E-25C6-4C97-9870-73FDE457251A}"/>
                </a:ext>
              </a:extLst>
            </p:cNvPr>
            <p:cNvSpPr/>
            <p:nvPr/>
          </p:nvSpPr>
          <p:spPr>
            <a:xfrm>
              <a:off x="2840909" y="2146589"/>
              <a:ext cx="532256" cy="567919"/>
            </a:xfrm>
            <a:custGeom>
              <a:avLst/>
              <a:gdLst/>
              <a:ahLst/>
              <a:cxnLst/>
              <a:rect l="l" t="t" r="r" b="b"/>
              <a:pathLst>
                <a:path w="19715" h="21036" extrusionOk="0">
                  <a:moveTo>
                    <a:pt x="10341" y="15444"/>
                  </a:moveTo>
                  <a:lnTo>
                    <a:pt x="10341" y="15444"/>
                  </a:lnTo>
                  <a:cubicBezTo>
                    <a:pt x="10341" y="15444"/>
                    <a:pt x="10408" y="15445"/>
                    <a:pt x="10541" y="15578"/>
                  </a:cubicBezTo>
                  <a:lnTo>
                    <a:pt x="10541" y="15578"/>
                  </a:lnTo>
                  <a:cubicBezTo>
                    <a:pt x="10474" y="15533"/>
                    <a:pt x="10408" y="15489"/>
                    <a:pt x="10341" y="15444"/>
                  </a:cubicBezTo>
                  <a:close/>
                  <a:moveTo>
                    <a:pt x="5704" y="0"/>
                  </a:moveTo>
                  <a:lnTo>
                    <a:pt x="0" y="1468"/>
                  </a:lnTo>
                  <a:cubicBezTo>
                    <a:pt x="601" y="3903"/>
                    <a:pt x="1301" y="6205"/>
                    <a:pt x="2068" y="8573"/>
                  </a:cubicBezTo>
                  <a:cubicBezTo>
                    <a:pt x="2469" y="9740"/>
                    <a:pt x="2836" y="10875"/>
                    <a:pt x="3303" y="12042"/>
                  </a:cubicBezTo>
                  <a:cubicBezTo>
                    <a:pt x="3736" y="13210"/>
                    <a:pt x="4203" y="14377"/>
                    <a:pt x="4704" y="15545"/>
                  </a:cubicBezTo>
                  <a:cubicBezTo>
                    <a:pt x="4971" y="16112"/>
                    <a:pt x="5271" y="16712"/>
                    <a:pt x="5538" y="17313"/>
                  </a:cubicBezTo>
                  <a:lnTo>
                    <a:pt x="6005" y="18180"/>
                  </a:lnTo>
                  <a:lnTo>
                    <a:pt x="6171" y="18447"/>
                  </a:lnTo>
                  <a:cubicBezTo>
                    <a:pt x="6305" y="18714"/>
                    <a:pt x="6472" y="18947"/>
                    <a:pt x="6705" y="19181"/>
                  </a:cubicBezTo>
                  <a:cubicBezTo>
                    <a:pt x="6972" y="19447"/>
                    <a:pt x="7272" y="19681"/>
                    <a:pt x="7606" y="19881"/>
                  </a:cubicBezTo>
                  <a:cubicBezTo>
                    <a:pt x="8039" y="20115"/>
                    <a:pt x="8473" y="20281"/>
                    <a:pt x="8940" y="20415"/>
                  </a:cubicBezTo>
                  <a:cubicBezTo>
                    <a:pt x="9340" y="20548"/>
                    <a:pt x="9707" y="20615"/>
                    <a:pt x="10041" y="20682"/>
                  </a:cubicBezTo>
                  <a:cubicBezTo>
                    <a:pt x="10708" y="20815"/>
                    <a:pt x="11375" y="20882"/>
                    <a:pt x="12076" y="20948"/>
                  </a:cubicBezTo>
                  <a:cubicBezTo>
                    <a:pt x="12879" y="21012"/>
                    <a:pt x="13683" y="21035"/>
                    <a:pt x="14486" y="21035"/>
                  </a:cubicBezTo>
                  <a:cubicBezTo>
                    <a:pt x="14950" y="21035"/>
                    <a:pt x="15414" y="21027"/>
                    <a:pt x="15878" y="21015"/>
                  </a:cubicBezTo>
                  <a:cubicBezTo>
                    <a:pt x="17113" y="20982"/>
                    <a:pt x="18380" y="20882"/>
                    <a:pt x="19614" y="20715"/>
                  </a:cubicBezTo>
                  <a:lnTo>
                    <a:pt x="19714" y="17813"/>
                  </a:lnTo>
                  <a:cubicBezTo>
                    <a:pt x="17379" y="17313"/>
                    <a:pt x="15011" y="16912"/>
                    <a:pt x="12809" y="16345"/>
                  </a:cubicBezTo>
                  <a:cubicBezTo>
                    <a:pt x="12276" y="16212"/>
                    <a:pt x="11742" y="16045"/>
                    <a:pt x="11275" y="15878"/>
                  </a:cubicBezTo>
                  <a:cubicBezTo>
                    <a:pt x="11099" y="15819"/>
                    <a:pt x="10897" y="15761"/>
                    <a:pt x="10715" y="15679"/>
                  </a:cubicBezTo>
                  <a:lnTo>
                    <a:pt x="10715" y="15679"/>
                  </a:lnTo>
                  <a:lnTo>
                    <a:pt x="10441" y="15078"/>
                  </a:lnTo>
                  <a:cubicBezTo>
                    <a:pt x="10274" y="14544"/>
                    <a:pt x="10041" y="14043"/>
                    <a:pt x="9841" y="13476"/>
                  </a:cubicBezTo>
                  <a:cubicBezTo>
                    <a:pt x="9073" y="11342"/>
                    <a:pt x="8373" y="9073"/>
                    <a:pt x="7672" y="6805"/>
                  </a:cubicBezTo>
                  <a:cubicBezTo>
                    <a:pt x="7005" y="4570"/>
                    <a:pt x="6338" y="2235"/>
                    <a:pt x="5704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6" name="Google Shape;1108;p41">
              <a:extLst>
                <a:ext uri="{FF2B5EF4-FFF2-40B4-BE49-F238E27FC236}">
                  <a16:creationId xmlns:a16="http://schemas.microsoft.com/office/drawing/2014/main" id="{BF60FD73-BDE4-40DF-9C30-1634486CC9DD}"/>
                </a:ext>
              </a:extLst>
            </p:cNvPr>
            <p:cNvSpPr/>
            <p:nvPr/>
          </p:nvSpPr>
          <p:spPr>
            <a:xfrm>
              <a:off x="2755354" y="2044647"/>
              <a:ext cx="339548" cy="378424"/>
            </a:xfrm>
            <a:custGeom>
              <a:avLst/>
              <a:gdLst/>
              <a:ahLst/>
              <a:cxnLst/>
              <a:rect l="l" t="t" r="r" b="b"/>
              <a:pathLst>
                <a:path w="12577" h="14017" extrusionOk="0">
                  <a:moveTo>
                    <a:pt x="5949" y="1"/>
                  </a:moveTo>
                  <a:cubicBezTo>
                    <a:pt x="4924" y="1"/>
                    <a:pt x="3883" y="471"/>
                    <a:pt x="2936" y="1441"/>
                  </a:cubicBezTo>
                  <a:cubicBezTo>
                    <a:pt x="0" y="4410"/>
                    <a:pt x="2802" y="9013"/>
                    <a:pt x="4604" y="14017"/>
                  </a:cubicBezTo>
                  <a:lnTo>
                    <a:pt x="12309" y="11048"/>
                  </a:lnTo>
                  <a:cubicBezTo>
                    <a:pt x="12309" y="11048"/>
                    <a:pt x="12576" y="10648"/>
                    <a:pt x="11008" y="5377"/>
                  </a:cubicBezTo>
                  <a:cubicBezTo>
                    <a:pt x="9964" y="1868"/>
                    <a:pt x="7989" y="1"/>
                    <a:pt x="5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7" name="Google Shape;1109;p41">
              <a:extLst>
                <a:ext uri="{FF2B5EF4-FFF2-40B4-BE49-F238E27FC236}">
                  <a16:creationId xmlns:a16="http://schemas.microsoft.com/office/drawing/2014/main" id="{475F9160-9B62-4801-A171-2F5DADDE6D49}"/>
                </a:ext>
              </a:extLst>
            </p:cNvPr>
            <p:cNvSpPr/>
            <p:nvPr/>
          </p:nvSpPr>
          <p:spPr>
            <a:xfrm>
              <a:off x="3316389" y="2595963"/>
              <a:ext cx="187363" cy="115414"/>
            </a:xfrm>
            <a:custGeom>
              <a:avLst/>
              <a:gdLst/>
              <a:ahLst/>
              <a:cxnLst/>
              <a:rect l="l" t="t" r="r" b="b"/>
              <a:pathLst>
                <a:path w="6940" h="4275" extrusionOk="0">
                  <a:moveTo>
                    <a:pt x="3503" y="0"/>
                  </a:moveTo>
                  <a:cubicBezTo>
                    <a:pt x="1769" y="0"/>
                    <a:pt x="1469" y="467"/>
                    <a:pt x="401" y="1468"/>
                  </a:cubicBezTo>
                  <a:lnTo>
                    <a:pt x="1" y="3670"/>
                  </a:lnTo>
                  <a:cubicBezTo>
                    <a:pt x="880" y="4120"/>
                    <a:pt x="1632" y="4274"/>
                    <a:pt x="2249" y="4274"/>
                  </a:cubicBezTo>
                  <a:cubicBezTo>
                    <a:pt x="3597" y="4274"/>
                    <a:pt x="4304" y="3536"/>
                    <a:pt x="4304" y="3536"/>
                  </a:cubicBezTo>
                  <a:lnTo>
                    <a:pt x="6939" y="3536"/>
                  </a:lnTo>
                  <a:lnTo>
                    <a:pt x="6005" y="1435"/>
                  </a:lnTo>
                  <a:cubicBezTo>
                    <a:pt x="5672" y="668"/>
                    <a:pt x="4971" y="134"/>
                    <a:pt x="4137" y="67"/>
                  </a:cubicBezTo>
                  <a:lnTo>
                    <a:pt x="350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8" name="Google Shape;1110;p41">
              <a:extLst>
                <a:ext uri="{FF2B5EF4-FFF2-40B4-BE49-F238E27FC236}">
                  <a16:creationId xmlns:a16="http://schemas.microsoft.com/office/drawing/2014/main" id="{7763EEB5-DD01-4346-AE8F-4F679039C085}"/>
                </a:ext>
              </a:extLst>
            </p:cNvPr>
            <p:cNvSpPr/>
            <p:nvPr/>
          </p:nvSpPr>
          <p:spPr>
            <a:xfrm>
              <a:off x="2456357" y="3223655"/>
              <a:ext cx="779013" cy="103589"/>
            </a:xfrm>
            <a:custGeom>
              <a:avLst/>
              <a:gdLst/>
              <a:ahLst/>
              <a:cxnLst/>
              <a:rect l="l" t="t" r="r" b="b"/>
              <a:pathLst>
                <a:path w="28855" h="3837" extrusionOk="0">
                  <a:moveTo>
                    <a:pt x="1068" y="0"/>
                  </a:moveTo>
                  <a:cubicBezTo>
                    <a:pt x="468" y="0"/>
                    <a:pt x="1" y="467"/>
                    <a:pt x="1" y="1068"/>
                  </a:cubicBezTo>
                  <a:lnTo>
                    <a:pt x="1" y="2769"/>
                  </a:lnTo>
                  <a:cubicBezTo>
                    <a:pt x="1" y="3369"/>
                    <a:pt x="468" y="3836"/>
                    <a:pt x="1068" y="3836"/>
                  </a:cubicBezTo>
                  <a:lnTo>
                    <a:pt x="27787" y="3836"/>
                  </a:lnTo>
                  <a:cubicBezTo>
                    <a:pt x="28354" y="3836"/>
                    <a:pt x="28855" y="3369"/>
                    <a:pt x="28855" y="2769"/>
                  </a:cubicBezTo>
                  <a:lnTo>
                    <a:pt x="28855" y="1068"/>
                  </a:lnTo>
                  <a:cubicBezTo>
                    <a:pt x="28855" y="467"/>
                    <a:pt x="28354" y="0"/>
                    <a:pt x="27787" y="0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9" name="Google Shape;1111;p41">
              <a:extLst>
                <a:ext uri="{FF2B5EF4-FFF2-40B4-BE49-F238E27FC236}">
                  <a16:creationId xmlns:a16="http://schemas.microsoft.com/office/drawing/2014/main" id="{A2BF54E8-9BAF-46C4-99D9-51C8A5102C60}"/>
                </a:ext>
              </a:extLst>
            </p:cNvPr>
            <p:cNvSpPr/>
            <p:nvPr/>
          </p:nvSpPr>
          <p:spPr>
            <a:xfrm>
              <a:off x="2456357" y="3327217"/>
              <a:ext cx="81073" cy="1155439"/>
            </a:xfrm>
            <a:custGeom>
              <a:avLst/>
              <a:gdLst/>
              <a:ahLst/>
              <a:cxnLst/>
              <a:rect l="l" t="t" r="r" b="b"/>
              <a:pathLst>
                <a:path w="3003" h="42798" extrusionOk="0">
                  <a:moveTo>
                    <a:pt x="1368" y="0"/>
                  </a:moveTo>
                  <a:lnTo>
                    <a:pt x="1" y="42798"/>
                  </a:lnTo>
                  <a:lnTo>
                    <a:pt x="1168" y="42798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0" name="Google Shape;1112;p41">
              <a:extLst>
                <a:ext uri="{FF2B5EF4-FFF2-40B4-BE49-F238E27FC236}">
                  <a16:creationId xmlns:a16="http://schemas.microsoft.com/office/drawing/2014/main" id="{874F327A-6399-43A7-ADF4-7351C0E2CCA8}"/>
                </a:ext>
              </a:extLst>
            </p:cNvPr>
            <p:cNvSpPr/>
            <p:nvPr/>
          </p:nvSpPr>
          <p:spPr>
            <a:xfrm>
              <a:off x="2456357" y="3327217"/>
              <a:ext cx="81073" cy="1155439"/>
            </a:xfrm>
            <a:custGeom>
              <a:avLst/>
              <a:gdLst/>
              <a:ahLst/>
              <a:cxnLst/>
              <a:rect l="l" t="t" r="r" b="b"/>
              <a:pathLst>
                <a:path w="3003" h="42798" extrusionOk="0">
                  <a:moveTo>
                    <a:pt x="1368" y="0"/>
                  </a:moveTo>
                  <a:lnTo>
                    <a:pt x="1" y="42798"/>
                  </a:lnTo>
                  <a:lnTo>
                    <a:pt x="1168" y="42798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1" name="Google Shape;1113;p41">
              <a:extLst>
                <a:ext uri="{FF2B5EF4-FFF2-40B4-BE49-F238E27FC236}">
                  <a16:creationId xmlns:a16="http://schemas.microsoft.com/office/drawing/2014/main" id="{F5243E8A-3BE3-4420-90A1-E4DB171C115C}"/>
                </a:ext>
              </a:extLst>
            </p:cNvPr>
            <p:cNvSpPr/>
            <p:nvPr/>
          </p:nvSpPr>
          <p:spPr>
            <a:xfrm>
              <a:off x="2733729" y="3327217"/>
              <a:ext cx="80183" cy="1155439"/>
            </a:xfrm>
            <a:custGeom>
              <a:avLst/>
              <a:gdLst/>
              <a:ahLst/>
              <a:cxnLst/>
              <a:rect l="l" t="t" r="r" b="b"/>
              <a:pathLst>
                <a:path w="2970" h="42798" extrusionOk="0">
                  <a:moveTo>
                    <a:pt x="1" y="0"/>
                  </a:moveTo>
                  <a:lnTo>
                    <a:pt x="1802" y="42798"/>
                  </a:lnTo>
                  <a:lnTo>
                    <a:pt x="2970" y="4279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2" name="Google Shape;1114;p41">
              <a:extLst>
                <a:ext uri="{FF2B5EF4-FFF2-40B4-BE49-F238E27FC236}">
                  <a16:creationId xmlns:a16="http://schemas.microsoft.com/office/drawing/2014/main" id="{2C0F2E18-D683-4C39-BEBB-E2D1826EDD54}"/>
                </a:ext>
              </a:extLst>
            </p:cNvPr>
            <p:cNvSpPr/>
            <p:nvPr/>
          </p:nvSpPr>
          <p:spPr>
            <a:xfrm>
              <a:off x="2733729" y="3327217"/>
              <a:ext cx="80183" cy="1155439"/>
            </a:xfrm>
            <a:custGeom>
              <a:avLst/>
              <a:gdLst/>
              <a:ahLst/>
              <a:cxnLst/>
              <a:rect l="l" t="t" r="r" b="b"/>
              <a:pathLst>
                <a:path w="2970" h="42798" extrusionOk="0">
                  <a:moveTo>
                    <a:pt x="1" y="0"/>
                  </a:moveTo>
                  <a:lnTo>
                    <a:pt x="1802" y="42798"/>
                  </a:lnTo>
                  <a:lnTo>
                    <a:pt x="2970" y="4279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3" name="Google Shape;1115;p41">
              <a:extLst>
                <a:ext uri="{FF2B5EF4-FFF2-40B4-BE49-F238E27FC236}">
                  <a16:creationId xmlns:a16="http://schemas.microsoft.com/office/drawing/2014/main" id="{312B6423-C556-4B27-81C2-70B24B84324C}"/>
                </a:ext>
              </a:extLst>
            </p:cNvPr>
            <p:cNvSpPr/>
            <p:nvPr/>
          </p:nvSpPr>
          <p:spPr>
            <a:xfrm>
              <a:off x="2876924" y="3327217"/>
              <a:ext cx="81073" cy="1155439"/>
            </a:xfrm>
            <a:custGeom>
              <a:avLst/>
              <a:gdLst/>
              <a:ahLst/>
              <a:cxnLst/>
              <a:rect l="l" t="t" r="r" b="b"/>
              <a:pathLst>
                <a:path w="3003" h="42798" extrusionOk="0">
                  <a:moveTo>
                    <a:pt x="1368" y="0"/>
                  </a:moveTo>
                  <a:lnTo>
                    <a:pt x="1" y="42798"/>
                  </a:lnTo>
                  <a:lnTo>
                    <a:pt x="1201" y="42798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4" name="Google Shape;1116;p41">
              <a:extLst>
                <a:ext uri="{FF2B5EF4-FFF2-40B4-BE49-F238E27FC236}">
                  <a16:creationId xmlns:a16="http://schemas.microsoft.com/office/drawing/2014/main" id="{7992EA9D-5044-4A4F-B6E5-D4E8BE4C04AB}"/>
                </a:ext>
              </a:extLst>
            </p:cNvPr>
            <p:cNvSpPr/>
            <p:nvPr/>
          </p:nvSpPr>
          <p:spPr>
            <a:xfrm>
              <a:off x="2876924" y="3327217"/>
              <a:ext cx="81073" cy="1155439"/>
            </a:xfrm>
            <a:custGeom>
              <a:avLst/>
              <a:gdLst/>
              <a:ahLst/>
              <a:cxnLst/>
              <a:rect l="l" t="t" r="r" b="b"/>
              <a:pathLst>
                <a:path w="3003" h="42798" extrusionOk="0">
                  <a:moveTo>
                    <a:pt x="1368" y="0"/>
                  </a:moveTo>
                  <a:lnTo>
                    <a:pt x="1" y="42798"/>
                  </a:lnTo>
                  <a:lnTo>
                    <a:pt x="1201" y="42798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5" name="Google Shape;1117;p41">
              <a:extLst>
                <a:ext uri="{FF2B5EF4-FFF2-40B4-BE49-F238E27FC236}">
                  <a16:creationId xmlns:a16="http://schemas.microsoft.com/office/drawing/2014/main" id="{25C040ED-33A6-48E5-BDD7-07017523631A}"/>
                </a:ext>
              </a:extLst>
            </p:cNvPr>
            <p:cNvSpPr/>
            <p:nvPr/>
          </p:nvSpPr>
          <p:spPr>
            <a:xfrm>
              <a:off x="3154296" y="3327217"/>
              <a:ext cx="81073" cy="1155439"/>
            </a:xfrm>
            <a:custGeom>
              <a:avLst/>
              <a:gdLst/>
              <a:ahLst/>
              <a:cxnLst/>
              <a:rect l="l" t="t" r="r" b="b"/>
              <a:pathLst>
                <a:path w="3003" h="42798" extrusionOk="0">
                  <a:moveTo>
                    <a:pt x="1" y="0"/>
                  </a:moveTo>
                  <a:lnTo>
                    <a:pt x="1802" y="42798"/>
                  </a:lnTo>
                  <a:lnTo>
                    <a:pt x="3003" y="4279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6" name="Google Shape;1118;p41">
              <a:extLst>
                <a:ext uri="{FF2B5EF4-FFF2-40B4-BE49-F238E27FC236}">
                  <a16:creationId xmlns:a16="http://schemas.microsoft.com/office/drawing/2014/main" id="{4876E8B2-F445-4002-B0C5-9F4D1B4477D0}"/>
                </a:ext>
              </a:extLst>
            </p:cNvPr>
            <p:cNvSpPr/>
            <p:nvPr/>
          </p:nvSpPr>
          <p:spPr>
            <a:xfrm>
              <a:off x="3154296" y="3327217"/>
              <a:ext cx="81073" cy="1155439"/>
            </a:xfrm>
            <a:custGeom>
              <a:avLst/>
              <a:gdLst/>
              <a:ahLst/>
              <a:cxnLst/>
              <a:rect l="l" t="t" r="r" b="b"/>
              <a:pathLst>
                <a:path w="3003" h="42798" extrusionOk="0">
                  <a:moveTo>
                    <a:pt x="1" y="0"/>
                  </a:moveTo>
                  <a:lnTo>
                    <a:pt x="1802" y="42798"/>
                  </a:lnTo>
                  <a:lnTo>
                    <a:pt x="3003" y="42798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7" name="Google Shape;1119;p41">
              <a:extLst>
                <a:ext uri="{FF2B5EF4-FFF2-40B4-BE49-F238E27FC236}">
                  <a16:creationId xmlns:a16="http://schemas.microsoft.com/office/drawing/2014/main" id="{9DD504CA-D36B-4EFF-AC50-921329722A80}"/>
                </a:ext>
              </a:extLst>
            </p:cNvPr>
            <p:cNvSpPr/>
            <p:nvPr/>
          </p:nvSpPr>
          <p:spPr>
            <a:xfrm>
              <a:off x="2491481" y="3327217"/>
              <a:ext cx="45950" cy="49567"/>
            </a:xfrm>
            <a:custGeom>
              <a:avLst/>
              <a:gdLst/>
              <a:ahLst/>
              <a:cxnLst/>
              <a:rect l="l" t="t" r="r" b="b"/>
              <a:pathLst>
                <a:path w="1702" h="1836" extrusionOk="0">
                  <a:moveTo>
                    <a:pt x="67" y="0"/>
                  </a:moveTo>
                  <a:lnTo>
                    <a:pt x="1" y="1835"/>
                  </a:lnTo>
                  <a:lnTo>
                    <a:pt x="1635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8" name="Google Shape;1120;p41">
              <a:extLst>
                <a:ext uri="{FF2B5EF4-FFF2-40B4-BE49-F238E27FC236}">
                  <a16:creationId xmlns:a16="http://schemas.microsoft.com/office/drawing/2014/main" id="{4A791A0A-BD8C-4386-B8F1-9C1FD5B0E7AB}"/>
                </a:ext>
              </a:extLst>
            </p:cNvPr>
            <p:cNvSpPr/>
            <p:nvPr/>
          </p:nvSpPr>
          <p:spPr>
            <a:xfrm>
              <a:off x="2733729" y="3327217"/>
              <a:ext cx="45059" cy="49567"/>
            </a:xfrm>
            <a:custGeom>
              <a:avLst/>
              <a:gdLst/>
              <a:ahLst/>
              <a:cxnLst/>
              <a:rect l="l" t="t" r="r" b="b"/>
              <a:pathLst>
                <a:path w="1669" h="1836" extrusionOk="0">
                  <a:moveTo>
                    <a:pt x="1" y="0"/>
                  </a:moveTo>
                  <a:lnTo>
                    <a:pt x="68" y="1835"/>
                  </a:lnTo>
                  <a:lnTo>
                    <a:pt x="1669" y="183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9" name="Google Shape;1121;p41">
              <a:extLst>
                <a:ext uri="{FF2B5EF4-FFF2-40B4-BE49-F238E27FC236}">
                  <a16:creationId xmlns:a16="http://schemas.microsoft.com/office/drawing/2014/main" id="{B10B65E2-EDAF-466F-B1FF-DC56337C97D8}"/>
                </a:ext>
              </a:extLst>
            </p:cNvPr>
            <p:cNvSpPr/>
            <p:nvPr/>
          </p:nvSpPr>
          <p:spPr>
            <a:xfrm>
              <a:off x="2912048" y="3327217"/>
              <a:ext cx="45950" cy="49567"/>
            </a:xfrm>
            <a:custGeom>
              <a:avLst/>
              <a:gdLst/>
              <a:ahLst/>
              <a:cxnLst/>
              <a:rect l="l" t="t" r="r" b="b"/>
              <a:pathLst>
                <a:path w="1702" h="1836" extrusionOk="0">
                  <a:moveTo>
                    <a:pt x="67" y="0"/>
                  </a:moveTo>
                  <a:lnTo>
                    <a:pt x="1" y="1835"/>
                  </a:lnTo>
                  <a:lnTo>
                    <a:pt x="1635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0" name="Google Shape;1122;p41">
              <a:extLst>
                <a:ext uri="{FF2B5EF4-FFF2-40B4-BE49-F238E27FC236}">
                  <a16:creationId xmlns:a16="http://schemas.microsoft.com/office/drawing/2014/main" id="{F38261CF-E85A-4AEF-B371-D15E5766A87D}"/>
                </a:ext>
              </a:extLst>
            </p:cNvPr>
            <p:cNvSpPr/>
            <p:nvPr/>
          </p:nvSpPr>
          <p:spPr>
            <a:xfrm>
              <a:off x="3154296" y="3327217"/>
              <a:ext cx="45950" cy="49567"/>
            </a:xfrm>
            <a:custGeom>
              <a:avLst/>
              <a:gdLst/>
              <a:ahLst/>
              <a:cxnLst/>
              <a:rect l="l" t="t" r="r" b="b"/>
              <a:pathLst>
                <a:path w="1702" h="1836" extrusionOk="0">
                  <a:moveTo>
                    <a:pt x="1" y="0"/>
                  </a:moveTo>
                  <a:lnTo>
                    <a:pt x="67" y="1835"/>
                  </a:lnTo>
                  <a:lnTo>
                    <a:pt x="1702" y="183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1" name="Google Shape;1123;p41">
              <a:extLst>
                <a:ext uri="{FF2B5EF4-FFF2-40B4-BE49-F238E27FC236}">
                  <a16:creationId xmlns:a16="http://schemas.microsoft.com/office/drawing/2014/main" id="{3F8F90F3-13A3-44F5-9D90-7885D46357DD}"/>
                </a:ext>
              </a:extLst>
            </p:cNvPr>
            <p:cNvSpPr/>
            <p:nvPr/>
          </p:nvSpPr>
          <p:spPr>
            <a:xfrm>
              <a:off x="3433478" y="556194"/>
              <a:ext cx="2097436" cy="1358973"/>
            </a:xfrm>
            <a:custGeom>
              <a:avLst/>
              <a:gdLst/>
              <a:ahLst/>
              <a:cxnLst/>
              <a:rect l="l" t="t" r="r" b="b"/>
              <a:pathLst>
                <a:path w="77690" h="50337" extrusionOk="0">
                  <a:moveTo>
                    <a:pt x="6972" y="0"/>
                  </a:moveTo>
                  <a:cubicBezTo>
                    <a:pt x="4737" y="34"/>
                    <a:pt x="2869" y="1802"/>
                    <a:pt x="2702" y="4036"/>
                  </a:cubicBezTo>
                  <a:lnTo>
                    <a:pt x="167" y="46300"/>
                  </a:lnTo>
                  <a:cubicBezTo>
                    <a:pt x="0" y="48502"/>
                    <a:pt x="1768" y="50336"/>
                    <a:pt x="3936" y="50336"/>
                  </a:cubicBezTo>
                  <a:lnTo>
                    <a:pt x="70751" y="50336"/>
                  </a:lnTo>
                  <a:cubicBezTo>
                    <a:pt x="72986" y="50270"/>
                    <a:pt x="74820" y="48535"/>
                    <a:pt x="74987" y="46333"/>
                  </a:cubicBezTo>
                  <a:lnTo>
                    <a:pt x="77522" y="4036"/>
                  </a:lnTo>
                  <a:cubicBezTo>
                    <a:pt x="77689" y="1835"/>
                    <a:pt x="75955" y="0"/>
                    <a:pt x="73753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2" name="Google Shape;1124;p41">
              <a:extLst>
                <a:ext uri="{FF2B5EF4-FFF2-40B4-BE49-F238E27FC236}">
                  <a16:creationId xmlns:a16="http://schemas.microsoft.com/office/drawing/2014/main" id="{65E0F402-4B3B-44E2-A360-1DADAA1C27B0}"/>
                </a:ext>
              </a:extLst>
            </p:cNvPr>
            <p:cNvSpPr/>
            <p:nvPr/>
          </p:nvSpPr>
          <p:spPr>
            <a:xfrm>
              <a:off x="3781097" y="1673782"/>
              <a:ext cx="660116" cy="568270"/>
            </a:xfrm>
            <a:custGeom>
              <a:avLst/>
              <a:gdLst/>
              <a:ahLst/>
              <a:cxnLst/>
              <a:rect l="l" t="t" r="r" b="b"/>
              <a:pathLst>
                <a:path w="24451" h="21049" extrusionOk="0">
                  <a:moveTo>
                    <a:pt x="0" y="1"/>
                  </a:moveTo>
                  <a:lnTo>
                    <a:pt x="6171" y="21049"/>
                  </a:lnTo>
                  <a:lnTo>
                    <a:pt x="24451" y="1"/>
                  </a:ln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3" name="Google Shape;1125;p41">
              <a:extLst>
                <a:ext uri="{FF2B5EF4-FFF2-40B4-BE49-F238E27FC236}">
                  <a16:creationId xmlns:a16="http://schemas.microsoft.com/office/drawing/2014/main" id="{70C85AE9-BC5E-4381-B256-343F690BCC01}"/>
                </a:ext>
              </a:extLst>
            </p:cNvPr>
            <p:cNvSpPr/>
            <p:nvPr/>
          </p:nvSpPr>
          <p:spPr>
            <a:xfrm>
              <a:off x="4185439" y="693962"/>
              <a:ext cx="1176119" cy="761923"/>
            </a:xfrm>
            <a:custGeom>
              <a:avLst/>
              <a:gdLst/>
              <a:ahLst/>
              <a:cxnLst/>
              <a:rect l="l" t="t" r="r" b="b"/>
              <a:pathLst>
                <a:path w="43564" h="28222" extrusionOk="0">
                  <a:moveTo>
                    <a:pt x="41386" y="0"/>
                  </a:moveTo>
                  <a:cubicBezTo>
                    <a:pt x="41368" y="0"/>
                    <a:pt x="41349" y="0"/>
                    <a:pt x="41330" y="1"/>
                  </a:cubicBezTo>
                  <a:lnTo>
                    <a:pt x="3903" y="1"/>
                  </a:lnTo>
                  <a:cubicBezTo>
                    <a:pt x="2636" y="34"/>
                    <a:pt x="1602" y="1002"/>
                    <a:pt x="1502" y="2269"/>
                  </a:cubicBezTo>
                  <a:lnTo>
                    <a:pt x="67" y="25953"/>
                  </a:lnTo>
                  <a:cubicBezTo>
                    <a:pt x="1" y="27187"/>
                    <a:pt x="968" y="28221"/>
                    <a:pt x="2202" y="28221"/>
                  </a:cubicBezTo>
                  <a:lnTo>
                    <a:pt x="39629" y="28221"/>
                  </a:lnTo>
                  <a:cubicBezTo>
                    <a:pt x="40896" y="28188"/>
                    <a:pt x="41930" y="27220"/>
                    <a:pt x="42031" y="25953"/>
                  </a:cubicBezTo>
                  <a:lnTo>
                    <a:pt x="43465" y="2269"/>
                  </a:lnTo>
                  <a:cubicBezTo>
                    <a:pt x="43563" y="1054"/>
                    <a:pt x="42595" y="0"/>
                    <a:pt x="41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4" name="Google Shape;1126;p41">
              <a:extLst>
                <a:ext uri="{FF2B5EF4-FFF2-40B4-BE49-F238E27FC236}">
                  <a16:creationId xmlns:a16="http://schemas.microsoft.com/office/drawing/2014/main" id="{82698048-DF70-467C-ADD7-833480D51B1A}"/>
                </a:ext>
              </a:extLst>
            </p:cNvPr>
            <p:cNvSpPr/>
            <p:nvPr/>
          </p:nvSpPr>
          <p:spPr>
            <a:xfrm>
              <a:off x="3644193" y="970416"/>
              <a:ext cx="1176119" cy="761033"/>
            </a:xfrm>
            <a:custGeom>
              <a:avLst/>
              <a:gdLst/>
              <a:ahLst/>
              <a:cxnLst/>
              <a:rect l="l" t="t" r="r" b="b"/>
              <a:pathLst>
                <a:path w="43564" h="28189" extrusionOk="0">
                  <a:moveTo>
                    <a:pt x="41422" y="1"/>
                  </a:moveTo>
                  <a:cubicBezTo>
                    <a:pt x="41403" y="1"/>
                    <a:pt x="41383" y="1"/>
                    <a:pt x="41364" y="2"/>
                  </a:cubicBezTo>
                  <a:lnTo>
                    <a:pt x="3937" y="2"/>
                  </a:lnTo>
                  <a:cubicBezTo>
                    <a:pt x="2669" y="2"/>
                    <a:pt x="1635" y="1002"/>
                    <a:pt x="1535" y="2237"/>
                  </a:cubicBezTo>
                  <a:lnTo>
                    <a:pt x="101" y="25954"/>
                  </a:lnTo>
                  <a:cubicBezTo>
                    <a:pt x="1" y="27154"/>
                    <a:pt x="1002" y="28188"/>
                    <a:pt x="2236" y="28188"/>
                  </a:cubicBezTo>
                  <a:lnTo>
                    <a:pt x="39663" y="28188"/>
                  </a:lnTo>
                  <a:cubicBezTo>
                    <a:pt x="40897" y="28188"/>
                    <a:pt x="41931" y="27188"/>
                    <a:pt x="42031" y="25954"/>
                  </a:cubicBezTo>
                  <a:lnTo>
                    <a:pt x="43465" y="2237"/>
                  </a:lnTo>
                  <a:cubicBezTo>
                    <a:pt x="43564" y="1022"/>
                    <a:pt x="42628" y="1"/>
                    <a:pt x="414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5" name="Google Shape;1127;p41">
              <a:extLst>
                <a:ext uri="{FF2B5EF4-FFF2-40B4-BE49-F238E27FC236}">
                  <a16:creationId xmlns:a16="http://schemas.microsoft.com/office/drawing/2014/main" id="{DAA149C7-0ABB-4618-B3D3-99DC6318454E}"/>
                </a:ext>
              </a:extLst>
            </p:cNvPr>
            <p:cNvSpPr/>
            <p:nvPr/>
          </p:nvSpPr>
          <p:spPr>
            <a:xfrm>
              <a:off x="3627995" y="621933"/>
              <a:ext cx="65766" cy="67575"/>
            </a:xfrm>
            <a:custGeom>
              <a:avLst/>
              <a:gdLst/>
              <a:ahLst/>
              <a:cxnLst/>
              <a:rect l="l" t="t" r="r" b="b"/>
              <a:pathLst>
                <a:path w="2436" h="2503" extrusionOk="0">
                  <a:moveTo>
                    <a:pt x="1301" y="0"/>
                  </a:moveTo>
                  <a:cubicBezTo>
                    <a:pt x="634" y="34"/>
                    <a:pt x="134" y="601"/>
                    <a:pt x="101" y="1268"/>
                  </a:cubicBezTo>
                  <a:cubicBezTo>
                    <a:pt x="0" y="1902"/>
                    <a:pt x="467" y="2469"/>
                    <a:pt x="1135" y="2502"/>
                  </a:cubicBezTo>
                  <a:cubicBezTo>
                    <a:pt x="1802" y="2469"/>
                    <a:pt x="2302" y="1902"/>
                    <a:pt x="2335" y="1268"/>
                  </a:cubicBezTo>
                  <a:cubicBezTo>
                    <a:pt x="2436" y="601"/>
                    <a:pt x="1935" y="34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6" name="Google Shape;1128;p41">
              <a:extLst>
                <a:ext uri="{FF2B5EF4-FFF2-40B4-BE49-F238E27FC236}">
                  <a16:creationId xmlns:a16="http://schemas.microsoft.com/office/drawing/2014/main" id="{BA104FD5-5E64-487B-801A-3C8347AB58E8}"/>
                </a:ext>
              </a:extLst>
            </p:cNvPr>
            <p:cNvSpPr/>
            <p:nvPr/>
          </p:nvSpPr>
          <p:spPr>
            <a:xfrm>
              <a:off x="3738765" y="621933"/>
              <a:ext cx="64875" cy="67575"/>
            </a:xfrm>
            <a:custGeom>
              <a:avLst/>
              <a:gdLst/>
              <a:ahLst/>
              <a:cxnLst/>
              <a:rect l="l" t="t" r="r" b="b"/>
              <a:pathLst>
                <a:path w="2403" h="2503" extrusionOk="0">
                  <a:moveTo>
                    <a:pt x="1268" y="0"/>
                  </a:moveTo>
                  <a:cubicBezTo>
                    <a:pt x="634" y="34"/>
                    <a:pt x="100" y="601"/>
                    <a:pt x="100" y="1268"/>
                  </a:cubicBezTo>
                  <a:cubicBezTo>
                    <a:pt x="0" y="1902"/>
                    <a:pt x="467" y="2469"/>
                    <a:pt x="1101" y="2502"/>
                  </a:cubicBezTo>
                  <a:cubicBezTo>
                    <a:pt x="1768" y="2469"/>
                    <a:pt x="2269" y="1902"/>
                    <a:pt x="2302" y="1268"/>
                  </a:cubicBezTo>
                  <a:cubicBezTo>
                    <a:pt x="2402" y="601"/>
                    <a:pt x="1935" y="34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7" name="Google Shape;1129;p41">
              <a:extLst>
                <a:ext uri="{FF2B5EF4-FFF2-40B4-BE49-F238E27FC236}">
                  <a16:creationId xmlns:a16="http://schemas.microsoft.com/office/drawing/2014/main" id="{D3A12404-B82A-4D13-9173-5C534BDD29AB}"/>
                </a:ext>
              </a:extLst>
            </p:cNvPr>
            <p:cNvSpPr/>
            <p:nvPr/>
          </p:nvSpPr>
          <p:spPr>
            <a:xfrm>
              <a:off x="3849536" y="621933"/>
              <a:ext cx="64875" cy="67575"/>
            </a:xfrm>
            <a:custGeom>
              <a:avLst/>
              <a:gdLst/>
              <a:ahLst/>
              <a:cxnLst/>
              <a:rect l="l" t="t" r="r" b="b"/>
              <a:pathLst>
                <a:path w="2403" h="2503" extrusionOk="0">
                  <a:moveTo>
                    <a:pt x="1301" y="0"/>
                  </a:moveTo>
                  <a:cubicBezTo>
                    <a:pt x="634" y="34"/>
                    <a:pt x="100" y="601"/>
                    <a:pt x="100" y="1268"/>
                  </a:cubicBezTo>
                  <a:cubicBezTo>
                    <a:pt x="0" y="1902"/>
                    <a:pt x="467" y="2469"/>
                    <a:pt x="1101" y="2502"/>
                  </a:cubicBezTo>
                  <a:cubicBezTo>
                    <a:pt x="1768" y="2469"/>
                    <a:pt x="2302" y="1902"/>
                    <a:pt x="2302" y="1268"/>
                  </a:cubicBezTo>
                  <a:cubicBezTo>
                    <a:pt x="2402" y="601"/>
                    <a:pt x="1935" y="34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8" name="Google Shape;1130;p41">
              <a:extLst>
                <a:ext uri="{FF2B5EF4-FFF2-40B4-BE49-F238E27FC236}">
                  <a16:creationId xmlns:a16="http://schemas.microsoft.com/office/drawing/2014/main" id="{2CE04E8A-46F0-48F4-8D79-DB41C7E78956}"/>
                </a:ext>
              </a:extLst>
            </p:cNvPr>
            <p:cNvSpPr/>
            <p:nvPr/>
          </p:nvSpPr>
          <p:spPr>
            <a:xfrm>
              <a:off x="3417252" y="539968"/>
              <a:ext cx="2102835" cy="1364400"/>
            </a:xfrm>
            <a:custGeom>
              <a:avLst/>
              <a:gdLst/>
              <a:ahLst/>
              <a:cxnLst/>
              <a:rect l="l" t="t" r="r" b="b"/>
              <a:pathLst>
                <a:path w="77890" h="50538" extrusionOk="0">
                  <a:moveTo>
                    <a:pt x="73912" y="234"/>
                  </a:moveTo>
                  <a:cubicBezTo>
                    <a:pt x="76019" y="234"/>
                    <a:pt x="77688" y="2022"/>
                    <a:pt x="77523" y="4137"/>
                  </a:cubicBezTo>
                  <a:lnTo>
                    <a:pt x="74988" y="46401"/>
                  </a:lnTo>
                  <a:cubicBezTo>
                    <a:pt x="74821" y="48602"/>
                    <a:pt x="73020" y="50304"/>
                    <a:pt x="70818" y="50337"/>
                  </a:cubicBezTo>
                  <a:lnTo>
                    <a:pt x="4037" y="50337"/>
                  </a:lnTo>
                  <a:cubicBezTo>
                    <a:pt x="1902" y="50337"/>
                    <a:pt x="201" y="48536"/>
                    <a:pt x="368" y="46401"/>
                  </a:cubicBezTo>
                  <a:lnTo>
                    <a:pt x="2903" y="4137"/>
                  </a:lnTo>
                  <a:cubicBezTo>
                    <a:pt x="3070" y="1936"/>
                    <a:pt x="4871" y="234"/>
                    <a:pt x="7073" y="234"/>
                  </a:cubicBezTo>
                  <a:lnTo>
                    <a:pt x="73854" y="234"/>
                  </a:lnTo>
                  <a:cubicBezTo>
                    <a:pt x="73873" y="234"/>
                    <a:pt x="73893" y="234"/>
                    <a:pt x="73912" y="234"/>
                  </a:cubicBezTo>
                  <a:close/>
                  <a:moveTo>
                    <a:pt x="7073" y="1"/>
                  </a:moveTo>
                  <a:cubicBezTo>
                    <a:pt x="4771" y="34"/>
                    <a:pt x="2870" y="1835"/>
                    <a:pt x="2703" y="4137"/>
                  </a:cubicBezTo>
                  <a:lnTo>
                    <a:pt x="168" y="46401"/>
                  </a:lnTo>
                  <a:cubicBezTo>
                    <a:pt x="1" y="48636"/>
                    <a:pt x="1802" y="50537"/>
                    <a:pt x="4037" y="50537"/>
                  </a:cubicBezTo>
                  <a:lnTo>
                    <a:pt x="70818" y="50537"/>
                  </a:lnTo>
                  <a:cubicBezTo>
                    <a:pt x="73120" y="50504"/>
                    <a:pt x="75021" y="48702"/>
                    <a:pt x="75188" y="46401"/>
                  </a:cubicBezTo>
                  <a:lnTo>
                    <a:pt x="77723" y="4137"/>
                  </a:lnTo>
                  <a:cubicBezTo>
                    <a:pt x="77890" y="1902"/>
                    <a:pt x="76089" y="1"/>
                    <a:pt x="73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9" name="Google Shape;1131;p41">
              <a:extLst>
                <a:ext uri="{FF2B5EF4-FFF2-40B4-BE49-F238E27FC236}">
                  <a16:creationId xmlns:a16="http://schemas.microsoft.com/office/drawing/2014/main" id="{B9035D40-A98A-4DFB-B2B9-0257D87E58DC}"/>
                </a:ext>
              </a:extLst>
            </p:cNvPr>
            <p:cNvSpPr/>
            <p:nvPr/>
          </p:nvSpPr>
          <p:spPr>
            <a:xfrm>
              <a:off x="3878342" y="1126921"/>
              <a:ext cx="491732" cy="504259"/>
            </a:xfrm>
            <a:custGeom>
              <a:avLst/>
              <a:gdLst/>
              <a:ahLst/>
              <a:cxnLst/>
              <a:rect l="l" t="t" r="r" b="b"/>
              <a:pathLst>
                <a:path w="18214" h="18678" extrusionOk="0">
                  <a:moveTo>
                    <a:pt x="3937" y="14019"/>
                  </a:moveTo>
                  <a:lnTo>
                    <a:pt x="3870" y="14085"/>
                  </a:lnTo>
                  <a:cubicBezTo>
                    <a:pt x="3857" y="14092"/>
                    <a:pt x="3851" y="14095"/>
                    <a:pt x="3849" y="14095"/>
                  </a:cubicBezTo>
                  <a:cubicBezTo>
                    <a:pt x="3839" y="14095"/>
                    <a:pt x="3910" y="14046"/>
                    <a:pt x="3937" y="14019"/>
                  </a:cubicBezTo>
                  <a:close/>
                  <a:moveTo>
                    <a:pt x="5728" y="14254"/>
                  </a:moveTo>
                  <a:cubicBezTo>
                    <a:pt x="5768" y="14289"/>
                    <a:pt x="5807" y="14321"/>
                    <a:pt x="5838" y="14352"/>
                  </a:cubicBezTo>
                  <a:lnTo>
                    <a:pt x="5872" y="14419"/>
                  </a:lnTo>
                  <a:lnTo>
                    <a:pt x="5905" y="14452"/>
                  </a:lnTo>
                  <a:lnTo>
                    <a:pt x="5838" y="14419"/>
                  </a:lnTo>
                  <a:lnTo>
                    <a:pt x="5728" y="14254"/>
                  </a:lnTo>
                  <a:close/>
                  <a:moveTo>
                    <a:pt x="14968" y="0"/>
                  </a:moveTo>
                  <a:cubicBezTo>
                    <a:pt x="13960" y="0"/>
                    <a:pt x="12980" y="542"/>
                    <a:pt x="12443" y="1476"/>
                  </a:cubicBezTo>
                  <a:lnTo>
                    <a:pt x="12410" y="1577"/>
                  </a:lnTo>
                  <a:lnTo>
                    <a:pt x="11642" y="2978"/>
                  </a:lnTo>
                  <a:lnTo>
                    <a:pt x="10842" y="4412"/>
                  </a:lnTo>
                  <a:cubicBezTo>
                    <a:pt x="10308" y="5379"/>
                    <a:pt x="9741" y="6313"/>
                    <a:pt x="9174" y="7247"/>
                  </a:cubicBezTo>
                  <a:cubicBezTo>
                    <a:pt x="8040" y="9082"/>
                    <a:pt x="6806" y="10816"/>
                    <a:pt x="5405" y="12484"/>
                  </a:cubicBezTo>
                  <a:cubicBezTo>
                    <a:pt x="5263" y="12655"/>
                    <a:pt x="5121" y="12801"/>
                    <a:pt x="4979" y="12943"/>
                  </a:cubicBezTo>
                  <a:lnTo>
                    <a:pt x="4979" y="12943"/>
                  </a:lnTo>
                  <a:cubicBezTo>
                    <a:pt x="4942" y="12869"/>
                    <a:pt x="4906" y="12794"/>
                    <a:pt x="4871" y="12718"/>
                  </a:cubicBezTo>
                  <a:cubicBezTo>
                    <a:pt x="4070" y="10683"/>
                    <a:pt x="3403" y="8582"/>
                    <a:pt x="2836" y="6447"/>
                  </a:cubicBezTo>
                  <a:lnTo>
                    <a:pt x="2836" y="6413"/>
                  </a:lnTo>
                  <a:cubicBezTo>
                    <a:pt x="2627" y="5710"/>
                    <a:pt x="2049" y="5383"/>
                    <a:pt x="1471" y="5383"/>
                  </a:cubicBezTo>
                  <a:cubicBezTo>
                    <a:pt x="761" y="5383"/>
                    <a:pt x="53" y="5879"/>
                    <a:pt x="34" y="6780"/>
                  </a:cubicBezTo>
                  <a:cubicBezTo>
                    <a:pt x="1" y="7981"/>
                    <a:pt x="67" y="9182"/>
                    <a:pt x="168" y="10383"/>
                  </a:cubicBezTo>
                  <a:cubicBezTo>
                    <a:pt x="301" y="11617"/>
                    <a:pt x="501" y="12851"/>
                    <a:pt x="801" y="14052"/>
                  </a:cubicBezTo>
                  <a:cubicBezTo>
                    <a:pt x="968" y="14719"/>
                    <a:pt x="1168" y="15386"/>
                    <a:pt x="1435" y="15987"/>
                  </a:cubicBezTo>
                  <a:cubicBezTo>
                    <a:pt x="1502" y="16154"/>
                    <a:pt x="1569" y="16320"/>
                    <a:pt x="1669" y="16521"/>
                  </a:cubicBezTo>
                  <a:lnTo>
                    <a:pt x="1969" y="17054"/>
                  </a:lnTo>
                  <a:lnTo>
                    <a:pt x="2036" y="17188"/>
                  </a:lnTo>
                  <a:lnTo>
                    <a:pt x="2069" y="17221"/>
                  </a:lnTo>
                  <a:lnTo>
                    <a:pt x="2102" y="17288"/>
                  </a:lnTo>
                  <a:lnTo>
                    <a:pt x="2236" y="17455"/>
                  </a:lnTo>
                  <a:cubicBezTo>
                    <a:pt x="2369" y="17655"/>
                    <a:pt x="2569" y="17821"/>
                    <a:pt x="2769" y="17955"/>
                  </a:cubicBezTo>
                  <a:cubicBezTo>
                    <a:pt x="3366" y="18427"/>
                    <a:pt x="4093" y="18677"/>
                    <a:pt x="4838" y="18677"/>
                  </a:cubicBezTo>
                  <a:cubicBezTo>
                    <a:pt x="5093" y="18677"/>
                    <a:pt x="5350" y="18648"/>
                    <a:pt x="5605" y="18589"/>
                  </a:cubicBezTo>
                  <a:cubicBezTo>
                    <a:pt x="5838" y="18522"/>
                    <a:pt x="6105" y="18455"/>
                    <a:pt x="6305" y="18322"/>
                  </a:cubicBezTo>
                  <a:cubicBezTo>
                    <a:pt x="6439" y="18288"/>
                    <a:pt x="6539" y="18222"/>
                    <a:pt x="6639" y="18155"/>
                  </a:cubicBezTo>
                  <a:lnTo>
                    <a:pt x="6906" y="17988"/>
                  </a:lnTo>
                  <a:lnTo>
                    <a:pt x="7706" y="17388"/>
                  </a:lnTo>
                  <a:cubicBezTo>
                    <a:pt x="7973" y="17188"/>
                    <a:pt x="8207" y="16954"/>
                    <a:pt x="8473" y="16754"/>
                  </a:cubicBezTo>
                  <a:cubicBezTo>
                    <a:pt x="8707" y="16521"/>
                    <a:pt x="8940" y="16320"/>
                    <a:pt x="9174" y="16087"/>
                  </a:cubicBezTo>
                  <a:cubicBezTo>
                    <a:pt x="10075" y="15220"/>
                    <a:pt x="10942" y="14286"/>
                    <a:pt x="11742" y="13318"/>
                  </a:cubicBezTo>
                  <a:cubicBezTo>
                    <a:pt x="12143" y="12851"/>
                    <a:pt x="12476" y="12351"/>
                    <a:pt x="12877" y="11884"/>
                  </a:cubicBezTo>
                  <a:cubicBezTo>
                    <a:pt x="13244" y="11384"/>
                    <a:pt x="13577" y="10883"/>
                    <a:pt x="13944" y="10383"/>
                  </a:cubicBezTo>
                  <a:cubicBezTo>
                    <a:pt x="14611" y="9415"/>
                    <a:pt x="15245" y="8381"/>
                    <a:pt x="15879" y="7314"/>
                  </a:cubicBezTo>
                  <a:cubicBezTo>
                    <a:pt x="16179" y="6814"/>
                    <a:pt x="16446" y="6313"/>
                    <a:pt x="16746" y="5746"/>
                  </a:cubicBezTo>
                  <a:cubicBezTo>
                    <a:pt x="17046" y="5179"/>
                    <a:pt x="17313" y="4679"/>
                    <a:pt x="17580" y="4078"/>
                  </a:cubicBezTo>
                  <a:cubicBezTo>
                    <a:pt x="18214" y="2677"/>
                    <a:pt x="17613" y="1009"/>
                    <a:pt x="16246" y="309"/>
                  </a:cubicBezTo>
                  <a:cubicBezTo>
                    <a:pt x="15836" y="99"/>
                    <a:pt x="15399" y="0"/>
                    <a:pt x="149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0" name="Google Shape;1132;p41">
              <a:extLst>
                <a:ext uri="{FF2B5EF4-FFF2-40B4-BE49-F238E27FC236}">
                  <a16:creationId xmlns:a16="http://schemas.microsoft.com/office/drawing/2014/main" id="{62D4CF2D-1A0E-4ADC-B8A6-B5C2F4AAA22A}"/>
                </a:ext>
              </a:extLst>
            </p:cNvPr>
            <p:cNvSpPr/>
            <p:nvPr/>
          </p:nvSpPr>
          <p:spPr>
            <a:xfrm>
              <a:off x="3835119" y="1213610"/>
              <a:ext cx="120706" cy="97812"/>
            </a:xfrm>
            <a:custGeom>
              <a:avLst/>
              <a:gdLst/>
              <a:ahLst/>
              <a:cxnLst/>
              <a:rect l="l" t="t" r="r" b="b"/>
              <a:pathLst>
                <a:path w="4471" h="3623" extrusionOk="0">
                  <a:moveTo>
                    <a:pt x="2169" y="0"/>
                  </a:moveTo>
                  <a:lnTo>
                    <a:pt x="1" y="2202"/>
                  </a:lnTo>
                  <a:lnTo>
                    <a:pt x="2002" y="3369"/>
                  </a:lnTo>
                  <a:cubicBezTo>
                    <a:pt x="2283" y="3538"/>
                    <a:pt x="2597" y="3622"/>
                    <a:pt x="2906" y="3622"/>
                  </a:cubicBezTo>
                  <a:cubicBezTo>
                    <a:pt x="3146" y="3622"/>
                    <a:pt x="3384" y="3571"/>
                    <a:pt x="3603" y="3469"/>
                  </a:cubicBezTo>
                  <a:cubicBezTo>
                    <a:pt x="4304" y="3102"/>
                    <a:pt x="4470" y="2168"/>
                    <a:pt x="3937" y="1601"/>
                  </a:cubicBezTo>
                  <a:cubicBezTo>
                    <a:pt x="3403" y="1001"/>
                    <a:pt x="2803" y="467"/>
                    <a:pt x="2169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1" name="Google Shape;1133;p41">
              <a:extLst>
                <a:ext uri="{FF2B5EF4-FFF2-40B4-BE49-F238E27FC236}">
                  <a16:creationId xmlns:a16="http://schemas.microsoft.com/office/drawing/2014/main" id="{B5D13C2F-8F90-48EA-B036-D95591AD4228}"/>
                </a:ext>
              </a:extLst>
            </p:cNvPr>
            <p:cNvSpPr/>
            <p:nvPr/>
          </p:nvSpPr>
          <p:spPr>
            <a:xfrm>
              <a:off x="3812603" y="1184399"/>
              <a:ext cx="81073" cy="88660"/>
            </a:xfrm>
            <a:custGeom>
              <a:avLst/>
              <a:gdLst/>
              <a:ahLst/>
              <a:cxnLst/>
              <a:rect l="l" t="t" r="r" b="b"/>
              <a:pathLst>
                <a:path w="3003" h="3284" extrusionOk="0">
                  <a:moveTo>
                    <a:pt x="1844" y="0"/>
                  </a:moveTo>
                  <a:cubicBezTo>
                    <a:pt x="1714" y="0"/>
                    <a:pt x="1584" y="38"/>
                    <a:pt x="1468" y="115"/>
                  </a:cubicBezTo>
                  <a:lnTo>
                    <a:pt x="368" y="915"/>
                  </a:lnTo>
                  <a:cubicBezTo>
                    <a:pt x="101" y="1082"/>
                    <a:pt x="1" y="1449"/>
                    <a:pt x="134" y="1716"/>
                  </a:cubicBezTo>
                  <a:lnTo>
                    <a:pt x="835" y="3284"/>
                  </a:lnTo>
                  <a:lnTo>
                    <a:pt x="3003" y="1082"/>
                  </a:lnTo>
                  <a:lnTo>
                    <a:pt x="2402" y="281"/>
                  </a:lnTo>
                  <a:cubicBezTo>
                    <a:pt x="2259" y="97"/>
                    <a:pt x="2052" y="0"/>
                    <a:pt x="1844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2" name="Google Shape;1134;p41">
              <a:extLst>
                <a:ext uri="{FF2B5EF4-FFF2-40B4-BE49-F238E27FC236}">
                  <a16:creationId xmlns:a16="http://schemas.microsoft.com/office/drawing/2014/main" id="{1D314D19-D550-453B-9784-3DF5078726C6}"/>
                </a:ext>
              </a:extLst>
            </p:cNvPr>
            <p:cNvSpPr/>
            <p:nvPr/>
          </p:nvSpPr>
          <p:spPr>
            <a:xfrm>
              <a:off x="4167432" y="1117526"/>
              <a:ext cx="553881" cy="758009"/>
            </a:xfrm>
            <a:custGeom>
              <a:avLst/>
              <a:gdLst/>
              <a:ahLst/>
              <a:cxnLst/>
              <a:rect l="l" t="t" r="r" b="b"/>
              <a:pathLst>
                <a:path w="20516" h="28077" extrusionOk="0">
                  <a:moveTo>
                    <a:pt x="10160" y="0"/>
                  </a:moveTo>
                  <a:cubicBezTo>
                    <a:pt x="9228" y="0"/>
                    <a:pt x="8298" y="19"/>
                    <a:pt x="7372" y="57"/>
                  </a:cubicBezTo>
                  <a:cubicBezTo>
                    <a:pt x="6538" y="123"/>
                    <a:pt x="5738" y="223"/>
                    <a:pt x="4904" y="423"/>
                  </a:cubicBezTo>
                  <a:cubicBezTo>
                    <a:pt x="3770" y="624"/>
                    <a:pt x="2836" y="1458"/>
                    <a:pt x="2502" y="2558"/>
                  </a:cubicBezTo>
                  <a:cubicBezTo>
                    <a:pt x="1468" y="6161"/>
                    <a:pt x="0" y="11898"/>
                    <a:pt x="1168" y="27743"/>
                  </a:cubicBezTo>
                  <a:lnTo>
                    <a:pt x="17880" y="28077"/>
                  </a:lnTo>
                  <a:cubicBezTo>
                    <a:pt x="17980" y="26509"/>
                    <a:pt x="17880" y="22773"/>
                    <a:pt x="18113" y="16268"/>
                  </a:cubicBezTo>
                  <a:cubicBezTo>
                    <a:pt x="18280" y="11331"/>
                    <a:pt x="19815" y="6094"/>
                    <a:pt x="20315" y="3092"/>
                  </a:cubicBezTo>
                  <a:cubicBezTo>
                    <a:pt x="20515" y="1925"/>
                    <a:pt x="19714" y="824"/>
                    <a:pt x="18547" y="624"/>
                  </a:cubicBezTo>
                  <a:lnTo>
                    <a:pt x="18514" y="624"/>
                  </a:lnTo>
                  <a:cubicBezTo>
                    <a:pt x="17446" y="457"/>
                    <a:pt x="16112" y="257"/>
                    <a:pt x="14811" y="157"/>
                  </a:cubicBezTo>
                  <a:cubicBezTo>
                    <a:pt x="13268" y="52"/>
                    <a:pt x="11712" y="0"/>
                    <a:pt x="10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3" name="Google Shape;1135;p41">
              <a:extLst>
                <a:ext uri="{FF2B5EF4-FFF2-40B4-BE49-F238E27FC236}">
                  <a16:creationId xmlns:a16="http://schemas.microsoft.com/office/drawing/2014/main" id="{435F9E02-8583-4202-B3BC-86611303A171}"/>
                </a:ext>
              </a:extLst>
            </p:cNvPr>
            <p:cNvSpPr/>
            <p:nvPr/>
          </p:nvSpPr>
          <p:spPr>
            <a:xfrm>
              <a:off x="4129608" y="1113638"/>
              <a:ext cx="606094" cy="788003"/>
            </a:xfrm>
            <a:custGeom>
              <a:avLst/>
              <a:gdLst/>
              <a:ahLst/>
              <a:cxnLst/>
              <a:rect l="l" t="t" r="r" b="b"/>
              <a:pathLst>
                <a:path w="22450" h="29188" extrusionOk="0">
                  <a:moveTo>
                    <a:pt x="15712" y="0"/>
                  </a:moveTo>
                  <a:cubicBezTo>
                    <a:pt x="14978" y="3036"/>
                    <a:pt x="10641" y="8106"/>
                    <a:pt x="9307" y="15812"/>
                  </a:cubicBezTo>
                  <a:cubicBezTo>
                    <a:pt x="8807" y="9374"/>
                    <a:pt x="8406" y="2636"/>
                    <a:pt x="9174" y="34"/>
                  </a:cubicBezTo>
                  <a:lnTo>
                    <a:pt x="9174" y="34"/>
                  </a:lnTo>
                  <a:cubicBezTo>
                    <a:pt x="7973" y="67"/>
                    <a:pt x="6805" y="167"/>
                    <a:pt x="5638" y="301"/>
                  </a:cubicBezTo>
                  <a:cubicBezTo>
                    <a:pt x="4370" y="601"/>
                    <a:pt x="3369" y="1535"/>
                    <a:pt x="3003" y="2769"/>
                  </a:cubicBezTo>
                  <a:cubicBezTo>
                    <a:pt x="1968" y="5805"/>
                    <a:pt x="0" y="12543"/>
                    <a:pt x="1201" y="29188"/>
                  </a:cubicBezTo>
                  <a:lnTo>
                    <a:pt x="19781" y="29188"/>
                  </a:lnTo>
                  <a:cubicBezTo>
                    <a:pt x="19881" y="27520"/>
                    <a:pt x="19448" y="24018"/>
                    <a:pt x="20148" y="18614"/>
                  </a:cubicBezTo>
                  <a:cubicBezTo>
                    <a:pt x="20782" y="13410"/>
                    <a:pt x="21716" y="6305"/>
                    <a:pt x="22250" y="3136"/>
                  </a:cubicBezTo>
                  <a:cubicBezTo>
                    <a:pt x="22450" y="1902"/>
                    <a:pt x="21616" y="734"/>
                    <a:pt x="20415" y="534"/>
                  </a:cubicBezTo>
                  <a:lnTo>
                    <a:pt x="20348" y="534"/>
                  </a:lnTo>
                  <a:cubicBezTo>
                    <a:pt x="19247" y="334"/>
                    <a:pt x="17846" y="134"/>
                    <a:pt x="16445" y="34"/>
                  </a:cubicBezTo>
                  <a:lnTo>
                    <a:pt x="157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4" name="Google Shape;1136;p41">
              <a:extLst>
                <a:ext uri="{FF2B5EF4-FFF2-40B4-BE49-F238E27FC236}">
                  <a16:creationId xmlns:a16="http://schemas.microsoft.com/office/drawing/2014/main" id="{20CBFD34-929F-4586-A544-D98EBB487670}"/>
                </a:ext>
              </a:extLst>
            </p:cNvPr>
            <p:cNvSpPr/>
            <p:nvPr/>
          </p:nvSpPr>
          <p:spPr>
            <a:xfrm>
              <a:off x="4356549" y="1562121"/>
              <a:ext cx="26134" cy="316114"/>
            </a:xfrm>
            <a:custGeom>
              <a:avLst/>
              <a:gdLst/>
              <a:ahLst/>
              <a:cxnLst/>
              <a:rect l="l" t="t" r="r" b="b"/>
              <a:pathLst>
                <a:path w="968" h="11709" extrusionOk="0">
                  <a:moveTo>
                    <a:pt x="868" y="0"/>
                  </a:moveTo>
                  <a:cubicBezTo>
                    <a:pt x="801" y="0"/>
                    <a:pt x="768" y="34"/>
                    <a:pt x="768" y="100"/>
                  </a:cubicBezTo>
                  <a:cubicBezTo>
                    <a:pt x="734" y="167"/>
                    <a:pt x="0" y="6905"/>
                    <a:pt x="401" y="11609"/>
                  </a:cubicBezTo>
                  <a:cubicBezTo>
                    <a:pt x="401" y="11675"/>
                    <a:pt x="467" y="11709"/>
                    <a:pt x="534" y="11709"/>
                  </a:cubicBezTo>
                  <a:cubicBezTo>
                    <a:pt x="601" y="11709"/>
                    <a:pt x="634" y="11642"/>
                    <a:pt x="634" y="11575"/>
                  </a:cubicBezTo>
                  <a:cubicBezTo>
                    <a:pt x="234" y="6905"/>
                    <a:pt x="968" y="200"/>
                    <a:pt x="968" y="134"/>
                  </a:cubicBezTo>
                  <a:cubicBezTo>
                    <a:pt x="968" y="67"/>
                    <a:pt x="934" y="34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5" name="Google Shape;1137;p41">
              <a:extLst>
                <a:ext uri="{FF2B5EF4-FFF2-40B4-BE49-F238E27FC236}">
                  <a16:creationId xmlns:a16="http://schemas.microsoft.com/office/drawing/2014/main" id="{16ADD16E-F373-48DE-AFE2-DFF7C3F10B5D}"/>
                </a:ext>
              </a:extLst>
            </p:cNvPr>
            <p:cNvSpPr/>
            <p:nvPr/>
          </p:nvSpPr>
          <p:spPr>
            <a:xfrm>
              <a:off x="4643830" y="1237206"/>
              <a:ext cx="80183" cy="375373"/>
            </a:xfrm>
            <a:custGeom>
              <a:avLst/>
              <a:gdLst/>
              <a:ahLst/>
              <a:cxnLst/>
              <a:rect l="l" t="t" r="r" b="b"/>
              <a:pathLst>
                <a:path w="2970" h="13904" extrusionOk="0">
                  <a:moveTo>
                    <a:pt x="2377" y="0"/>
                  </a:moveTo>
                  <a:cubicBezTo>
                    <a:pt x="1753" y="0"/>
                    <a:pt x="1103" y="666"/>
                    <a:pt x="701" y="2528"/>
                  </a:cubicBezTo>
                  <a:cubicBezTo>
                    <a:pt x="0" y="5664"/>
                    <a:pt x="367" y="9967"/>
                    <a:pt x="1134" y="13903"/>
                  </a:cubicBezTo>
                  <a:cubicBezTo>
                    <a:pt x="1668" y="9500"/>
                    <a:pt x="2402" y="3763"/>
                    <a:pt x="2969" y="193"/>
                  </a:cubicBezTo>
                  <a:cubicBezTo>
                    <a:pt x="2781" y="71"/>
                    <a:pt x="2580" y="0"/>
                    <a:pt x="23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6" name="Google Shape;1138;p41">
              <a:extLst>
                <a:ext uri="{FF2B5EF4-FFF2-40B4-BE49-F238E27FC236}">
                  <a16:creationId xmlns:a16="http://schemas.microsoft.com/office/drawing/2014/main" id="{82803B93-A1DA-46F9-AD30-8FF92A742123}"/>
                </a:ext>
              </a:extLst>
            </p:cNvPr>
            <p:cNvSpPr/>
            <p:nvPr/>
          </p:nvSpPr>
          <p:spPr>
            <a:xfrm>
              <a:off x="4354740" y="896605"/>
              <a:ext cx="220678" cy="278911"/>
            </a:xfrm>
            <a:custGeom>
              <a:avLst/>
              <a:gdLst/>
              <a:ahLst/>
              <a:cxnLst/>
              <a:rect l="l" t="t" r="r" b="b"/>
              <a:pathLst>
                <a:path w="8174" h="10331" extrusionOk="0">
                  <a:moveTo>
                    <a:pt x="7673" y="0"/>
                  </a:moveTo>
                  <a:lnTo>
                    <a:pt x="5705" y="1601"/>
                  </a:lnTo>
                  <a:lnTo>
                    <a:pt x="3003" y="3836"/>
                  </a:lnTo>
                  <a:cubicBezTo>
                    <a:pt x="3070" y="4170"/>
                    <a:pt x="3136" y="4537"/>
                    <a:pt x="3170" y="4904"/>
                  </a:cubicBezTo>
                  <a:cubicBezTo>
                    <a:pt x="3336" y="6405"/>
                    <a:pt x="2936" y="7739"/>
                    <a:pt x="801" y="8206"/>
                  </a:cubicBezTo>
                  <a:cubicBezTo>
                    <a:pt x="801" y="8206"/>
                    <a:pt x="1" y="10074"/>
                    <a:pt x="3136" y="10308"/>
                  </a:cubicBezTo>
                  <a:cubicBezTo>
                    <a:pt x="3348" y="10323"/>
                    <a:pt x="3552" y="10330"/>
                    <a:pt x="3748" y="10330"/>
                  </a:cubicBezTo>
                  <a:cubicBezTo>
                    <a:pt x="6987" y="10330"/>
                    <a:pt x="8173" y="8373"/>
                    <a:pt x="8173" y="8373"/>
                  </a:cubicBezTo>
                  <a:cubicBezTo>
                    <a:pt x="6539" y="6738"/>
                    <a:pt x="7139" y="2402"/>
                    <a:pt x="767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7" name="Google Shape;1139;p41">
              <a:extLst>
                <a:ext uri="{FF2B5EF4-FFF2-40B4-BE49-F238E27FC236}">
                  <a16:creationId xmlns:a16="http://schemas.microsoft.com/office/drawing/2014/main" id="{74D8D3C2-7256-406E-B4E1-636EC4D98AD9}"/>
                </a:ext>
              </a:extLst>
            </p:cNvPr>
            <p:cNvSpPr/>
            <p:nvPr/>
          </p:nvSpPr>
          <p:spPr>
            <a:xfrm>
              <a:off x="4448395" y="1159561"/>
              <a:ext cx="52267" cy="35151"/>
            </a:xfrm>
            <a:custGeom>
              <a:avLst/>
              <a:gdLst/>
              <a:ahLst/>
              <a:cxnLst/>
              <a:rect l="l" t="t" r="r" b="b"/>
              <a:pathLst>
                <a:path w="1936" h="1302" extrusionOk="0">
                  <a:moveTo>
                    <a:pt x="601" y="1"/>
                  </a:moveTo>
                  <a:lnTo>
                    <a:pt x="1" y="568"/>
                  </a:lnTo>
                  <a:lnTo>
                    <a:pt x="1936" y="1302"/>
                  </a:lnTo>
                  <a:lnTo>
                    <a:pt x="1936" y="1302"/>
                  </a:lnTo>
                  <a:lnTo>
                    <a:pt x="1669" y="56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8" name="Google Shape;1140;p41">
              <a:extLst>
                <a:ext uri="{FF2B5EF4-FFF2-40B4-BE49-F238E27FC236}">
                  <a16:creationId xmlns:a16="http://schemas.microsoft.com/office/drawing/2014/main" id="{45697335-991B-40D0-BF31-E216D2DEDB3C}"/>
                </a:ext>
              </a:extLst>
            </p:cNvPr>
            <p:cNvSpPr/>
            <p:nvPr/>
          </p:nvSpPr>
          <p:spPr>
            <a:xfrm>
              <a:off x="4464620" y="1104621"/>
              <a:ext cx="140495" cy="118006"/>
            </a:xfrm>
            <a:custGeom>
              <a:avLst/>
              <a:gdLst/>
              <a:ahLst/>
              <a:cxnLst/>
              <a:rect l="l" t="t" r="r" b="b"/>
              <a:pathLst>
                <a:path w="5204" h="4371" extrusionOk="0">
                  <a:moveTo>
                    <a:pt x="3736" y="1"/>
                  </a:moveTo>
                  <a:cubicBezTo>
                    <a:pt x="2702" y="1002"/>
                    <a:pt x="1401" y="1702"/>
                    <a:pt x="0" y="2036"/>
                  </a:cubicBezTo>
                  <a:cubicBezTo>
                    <a:pt x="734" y="2436"/>
                    <a:pt x="1468" y="4371"/>
                    <a:pt x="1468" y="4371"/>
                  </a:cubicBezTo>
                  <a:cubicBezTo>
                    <a:pt x="5204" y="2669"/>
                    <a:pt x="4870" y="434"/>
                    <a:pt x="4870" y="434"/>
                  </a:cubicBezTo>
                  <a:lnTo>
                    <a:pt x="373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9" name="Google Shape;1141;p41">
              <a:extLst>
                <a:ext uri="{FF2B5EF4-FFF2-40B4-BE49-F238E27FC236}">
                  <a16:creationId xmlns:a16="http://schemas.microsoft.com/office/drawing/2014/main" id="{D34E50AD-8943-4D0E-B949-9761889DD773}"/>
                </a:ext>
              </a:extLst>
            </p:cNvPr>
            <p:cNvSpPr/>
            <p:nvPr/>
          </p:nvSpPr>
          <p:spPr>
            <a:xfrm>
              <a:off x="4394373" y="1155970"/>
              <a:ext cx="54049" cy="24325"/>
            </a:xfrm>
            <a:custGeom>
              <a:avLst/>
              <a:gdLst/>
              <a:ahLst/>
              <a:cxnLst/>
              <a:rect l="l" t="t" r="r" b="b"/>
              <a:pathLst>
                <a:path w="2002" h="901" extrusionOk="0">
                  <a:moveTo>
                    <a:pt x="1568" y="0"/>
                  </a:moveTo>
                  <a:lnTo>
                    <a:pt x="401" y="267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002" y="70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0" name="Google Shape;1142;p41">
              <a:extLst>
                <a:ext uri="{FF2B5EF4-FFF2-40B4-BE49-F238E27FC236}">
                  <a16:creationId xmlns:a16="http://schemas.microsoft.com/office/drawing/2014/main" id="{AC54E5E0-2F42-43C4-A3B6-A0344FE2B03B}"/>
                </a:ext>
              </a:extLst>
            </p:cNvPr>
            <p:cNvSpPr/>
            <p:nvPr/>
          </p:nvSpPr>
          <p:spPr>
            <a:xfrm>
              <a:off x="4323234" y="1106430"/>
              <a:ext cx="113497" cy="100890"/>
            </a:xfrm>
            <a:custGeom>
              <a:avLst/>
              <a:gdLst/>
              <a:ahLst/>
              <a:cxnLst/>
              <a:rect l="l" t="t" r="r" b="b"/>
              <a:pathLst>
                <a:path w="4204" h="3737" extrusionOk="0">
                  <a:moveTo>
                    <a:pt x="3036" y="1"/>
                  </a:moveTo>
                  <a:lnTo>
                    <a:pt x="1968" y="201"/>
                  </a:lnTo>
                  <a:cubicBezTo>
                    <a:pt x="1968" y="201"/>
                    <a:pt x="0" y="2102"/>
                    <a:pt x="1601" y="3737"/>
                  </a:cubicBezTo>
                  <a:cubicBezTo>
                    <a:pt x="2335" y="2969"/>
                    <a:pt x="3236" y="2302"/>
                    <a:pt x="4203" y="1835"/>
                  </a:cubicBezTo>
                  <a:cubicBezTo>
                    <a:pt x="3102" y="1502"/>
                    <a:pt x="3036" y="1"/>
                    <a:pt x="30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1" name="Google Shape;1143;p41">
              <a:extLst>
                <a:ext uri="{FF2B5EF4-FFF2-40B4-BE49-F238E27FC236}">
                  <a16:creationId xmlns:a16="http://schemas.microsoft.com/office/drawing/2014/main" id="{A4603DA5-8579-42F1-89B9-5D260E7D08F7}"/>
                </a:ext>
              </a:extLst>
            </p:cNvPr>
            <p:cNvSpPr/>
            <p:nvPr/>
          </p:nvSpPr>
          <p:spPr>
            <a:xfrm>
              <a:off x="4435787" y="939828"/>
              <a:ext cx="73892" cy="89173"/>
            </a:xfrm>
            <a:custGeom>
              <a:avLst/>
              <a:gdLst/>
              <a:ahLst/>
              <a:cxnLst/>
              <a:rect l="l" t="t" r="r" b="b"/>
              <a:pathLst>
                <a:path w="2737" h="3303" extrusionOk="0">
                  <a:moveTo>
                    <a:pt x="2703" y="0"/>
                  </a:moveTo>
                  <a:lnTo>
                    <a:pt x="1" y="2202"/>
                  </a:lnTo>
                  <a:cubicBezTo>
                    <a:pt x="68" y="2569"/>
                    <a:pt x="134" y="2936"/>
                    <a:pt x="168" y="3303"/>
                  </a:cubicBezTo>
                  <a:cubicBezTo>
                    <a:pt x="1168" y="3136"/>
                    <a:pt x="2536" y="2069"/>
                    <a:pt x="2669" y="1035"/>
                  </a:cubicBezTo>
                  <a:cubicBezTo>
                    <a:pt x="2703" y="701"/>
                    <a:pt x="2736" y="367"/>
                    <a:pt x="2703" y="0"/>
                  </a:cubicBez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2" name="Google Shape;1144;p41">
              <a:extLst>
                <a:ext uri="{FF2B5EF4-FFF2-40B4-BE49-F238E27FC236}">
                  <a16:creationId xmlns:a16="http://schemas.microsoft.com/office/drawing/2014/main" id="{D50DAF7A-A845-49E9-9BE1-50B634CA8681}"/>
                </a:ext>
              </a:extLst>
            </p:cNvPr>
            <p:cNvSpPr/>
            <p:nvPr/>
          </p:nvSpPr>
          <p:spPr>
            <a:xfrm>
              <a:off x="4320534" y="694475"/>
              <a:ext cx="106397" cy="159825"/>
            </a:xfrm>
            <a:custGeom>
              <a:avLst/>
              <a:gdLst/>
              <a:ahLst/>
              <a:cxnLst/>
              <a:rect l="l" t="t" r="r" b="b"/>
              <a:pathLst>
                <a:path w="3941" h="5920" extrusionOk="0">
                  <a:moveTo>
                    <a:pt x="1598" y="0"/>
                  </a:moveTo>
                  <a:cubicBezTo>
                    <a:pt x="1396" y="0"/>
                    <a:pt x="1184" y="117"/>
                    <a:pt x="967" y="382"/>
                  </a:cubicBezTo>
                  <a:cubicBezTo>
                    <a:pt x="0" y="1583"/>
                    <a:pt x="100" y="5886"/>
                    <a:pt x="2135" y="5920"/>
                  </a:cubicBezTo>
                  <a:cubicBezTo>
                    <a:pt x="2144" y="5920"/>
                    <a:pt x="2153" y="5920"/>
                    <a:pt x="2161" y="5920"/>
                  </a:cubicBezTo>
                  <a:cubicBezTo>
                    <a:pt x="3941" y="5920"/>
                    <a:pt x="3035" y="0"/>
                    <a:pt x="1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3" name="Google Shape;1145;p41">
              <a:extLst>
                <a:ext uri="{FF2B5EF4-FFF2-40B4-BE49-F238E27FC236}">
                  <a16:creationId xmlns:a16="http://schemas.microsoft.com/office/drawing/2014/main" id="{4C6C44E2-E40B-45B8-8E8E-EB270A45B01E}"/>
                </a:ext>
              </a:extLst>
            </p:cNvPr>
            <p:cNvSpPr/>
            <p:nvPr/>
          </p:nvSpPr>
          <p:spPr>
            <a:xfrm>
              <a:off x="4322316" y="661673"/>
              <a:ext cx="268112" cy="347647"/>
            </a:xfrm>
            <a:custGeom>
              <a:avLst/>
              <a:gdLst/>
              <a:ahLst/>
              <a:cxnLst/>
              <a:rect l="l" t="t" r="r" b="b"/>
              <a:pathLst>
                <a:path w="9931" h="12877" extrusionOk="0">
                  <a:moveTo>
                    <a:pt x="5377" y="0"/>
                  </a:moveTo>
                  <a:cubicBezTo>
                    <a:pt x="4805" y="0"/>
                    <a:pt x="4216" y="115"/>
                    <a:pt x="3637" y="363"/>
                  </a:cubicBezTo>
                  <a:cubicBezTo>
                    <a:pt x="434" y="1664"/>
                    <a:pt x="1" y="6501"/>
                    <a:pt x="668" y="9436"/>
                  </a:cubicBezTo>
                  <a:cubicBezTo>
                    <a:pt x="1187" y="11535"/>
                    <a:pt x="3040" y="12876"/>
                    <a:pt x="4961" y="12876"/>
                  </a:cubicBezTo>
                  <a:cubicBezTo>
                    <a:pt x="6001" y="12876"/>
                    <a:pt x="7061" y="12483"/>
                    <a:pt x="7940" y="11604"/>
                  </a:cubicBezTo>
                  <a:cubicBezTo>
                    <a:pt x="9574" y="9903"/>
                    <a:pt x="9508" y="8002"/>
                    <a:pt x="9741" y="4733"/>
                  </a:cubicBezTo>
                  <a:cubicBezTo>
                    <a:pt x="9930" y="2061"/>
                    <a:pt x="7804" y="0"/>
                    <a:pt x="5377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4" name="Google Shape;1146;p41">
              <a:extLst>
                <a:ext uri="{FF2B5EF4-FFF2-40B4-BE49-F238E27FC236}">
                  <a16:creationId xmlns:a16="http://schemas.microsoft.com/office/drawing/2014/main" id="{5A85356C-0B75-4828-B558-5A5F847ED51D}"/>
                </a:ext>
              </a:extLst>
            </p:cNvPr>
            <p:cNvSpPr/>
            <p:nvPr/>
          </p:nvSpPr>
          <p:spPr>
            <a:xfrm>
              <a:off x="4486218" y="693962"/>
              <a:ext cx="244975" cy="240494"/>
            </a:xfrm>
            <a:custGeom>
              <a:avLst/>
              <a:gdLst/>
              <a:ahLst/>
              <a:cxnLst/>
              <a:rect l="l" t="t" r="r" b="b"/>
              <a:pathLst>
                <a:path w="9074" h="8908" extrusionOk="0">
                  <a:moveTo>
                    <a:pt x="4671" y="1"/>
                  </a:moveTo>
                  <a:cubicBezTo>
                    <a:pt x="3035" y="746"/>
                    <a:pt x="2428" y="888"/>
                    <a:pt x="2202" y="888"/>
                  </a:cubicBezTo>
                  <a:cubicBezTo>
                    <a:pt x="2064" y="888"/>
                    <a:pt x="2069" y="835"/>
                    <a:pt x="2069" y="835"/>
                  </a:cubicBezTo>
                  <a:lnTo>
                    <a:pt x="2069" y="835"/>
                  </a:lnTo>
                  <a:cubicBezTo>
                    <a:pt x="1" y="2870"/>
                    <a:pt x="2669" y="4337"/>
                    <a:pt x="1635" y="5438"/>
                  </a:cubicBezTo>
                  <a:cubicBezTo>
                    <a:pt x="3570" y="6439"/>
                    <a:pt x="2870" y="7206"/>
                    <a:pt x="2870" y="7206"/>
                  </a:cubicBezTo>
                  <a:cubicBezTo>
                    <a:pt x="2669" y="7740"/>
                    <a:pt x="2669" y="8340"/>
                    <a:pt x="2870" y="8907"/>
                  </a:cubicBezTo>
                  <a:cubicBezTo>
                    <a:pt x="5038" y="8340"/>
                    <a:pt x="9074" y="1135"/>
                    <a:pt x="46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5" name="Google Shape;1147;p41">
              <a:extLst>
                <a:ext uri="{FF2B5EF4-FFF2-40B4-BE49-F238E27FC236}">
                  <a16:creationId xmlns:a16="http://schemas.microsoft.com/office/drawing/2014/main" id="{3BF9978B-DBF0-4752-A022-4213A6F81EB4}"/>
                </a:ext>
              </a:extLst>
            </p:cNvPr>
            <p:cNvSpPr/>
            <p:nvPr/>
          </p:nvSpPr>
          <p:spPr>
            <a:xfrm>
              <a:off x="4314379" y="622257"/>
              <a:ext cx="327669" cy="135446"/>
            </a:xfrm>
            <a:custGeom>
              <a:avLst/>
              <a:gdLst/>
              <a:ahLst/>
              <a:cxnLst/>
              <a:rect l="l" t="t" r="r" b="b"/>
              <a:pathLst>
                <a:path w="12137" h="5017" extrusionOk="0">
                  <a:moveTo>
                    <a:pt x="3351" y="1"/>
                  </a:moveTo>
                  <a:cubicBezTo>
                    <a:pt x="1630" y="1"/>
                    <a:pt x="488" y="1086"/>
                    <a:pt x="295" y="2223"/>
                  </a:cubicBezTo>
                  <a:cubicBezTo>
                    <a:pt x="1" y="3922"/>
                    <a:pt x="1178" y="4693"/>
                    <a:pt x="2136" y="4693"/>
                  </a:cubicBezTo>
                  <a:cubicBezTo>
                    <a:pt x="2156" y="4693"/>
                    <a:pt x="2176" y="4692"/>
                    <a:pt x="2196" y="4692"/>
                  </a:cubicBezTo>
                  <a:cubicBezTo>
                    <a:pt x="1743" y="4319"/>
                    <a:pt x="1801" y="3306"/>
                    <a:pt x="2609" y="3306"/>
                  </a:cubicBezTo>
                  <a:cubicBezTo>
                    <a:pt x="2812" y="3306"/>
                    <a:pt x="3062" y="3370"/>
                    <a:pt x="3364" y="3524"/>
                  </a:cubicBezTo>
                  <a:cubicBezTo>
                    <a:pt x="4697" y="4220"/>
                    <a:pt x="6710" y="5016"/>
                    <a:pt x="8484" y="5016"/>
                  </a:cubicBezTo>
                  <a:cubicBezTo>
                    <a:pt x="8752" y="5016"/>
                    <a:pt x="9014" y="4998"/>
                    <a:pt x="9268" y="4959"/>
                  </a:cubicBezTo>
                  <a:cubicBezTo>
                    <a:pt x="10569" y="4725"/>
                    <a:pt x="12137" y="2357"/>
                    <a:pt x="11136" y="1289"/>
                  </a:cubicBezTo>
                  <a:cubicBezTo>
                    <a:pt x="10783" y="913"/>
                    <a:pt x="10239" y="823"/>
                    <a:pt x="9593" y="823"/>
                  </a:cubicBezTo>
                  <a:cubicBezTo>
                    <a:pt x="8997" y="823"/>
                    <a:pt x="8315" y="899"/>
                    <a:pt x="7613" y="899"/>
                  </a:cubicBezTo>
                  <a:cubicBezTo>
                    <a:pt x="6916" y="899"/>
                    <a:pt x="6199" y="824"/>
                    <a:pt x="5532" y="522"/>
                  </a:cubicBezTo>
                  <a:cubicBezTo>
                    <a:pt x="4736" y="156"/>
                    <a:pt x="4002" y="1"/>
                    <a:pt x="33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6" name="Google Shape;1148;p41">
              <a:extLst>
                <a:ext uri="{FF2B5EF4-FFF2-40B4-BE49-F238E27FC236}">
                  <a16:creationId xmlns:a16="http://schemas.microsoft.com/office/drawing/2014/main" id="{3A9467DB-3D92-47C7-B51D-231353E59559}"/>
                </a:ext>
              </a:extLst>
            </p:cNvPr>
            <p:cNvSpPr/>
            <p:nvPr/>
          </p:nvSpPr>
          <p:spPr>
            <a:xfrm>
              <a:off x="4600607" y="632732"/>
              <a:ext cx="63957" cy="83773"/>
            </a:xfrm>
            <a:custGeom>
              <a:avLst/>
              <a:gdLst/>
              <a:ahLst/>
              <a:cxnLst/>
              <a:rect l="l" t="t" r="r" b="b"/>
              <a:pathLst>
                <a:path w="2369" h="3103" extrusionOk="0">
                  <a:moveTo>
                    <a:pt x="968" y="1"/>
                  </a:moveTo>
                  <a:cubicBezTo>
                    <a:pt x="1334" y="1435"/>
                    <a:pt x="1301" y="2269"/>
                    <a:pt x="0" y="2436"/>
                  </a:cubicBezTo>
                  <a:cubicBezTo>
                    <a:pt x="0" y="2436"/>
                    <a:pt x="34" y="2769"/>
                    <a:pt x="968" y="3103"/>
                  </a:cubicBezTo>
                  <a:cubicBezTo>
                    <a:pt x="1801" y="2602"/>
                    <a:pt x="2369" y="2002"/>
                    <a:pt x="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7" name="Google Shape;1149;p41">
              <a:extLst>
                <a:ext uri="{FF2B5EF4-FFF2-40B4-BE49-F238E27FC236}">
                  <a16:creationId xmlns:a16="http://schemas.microsoft.com/office/drawing/2014/main" id="{6F53F6A0-1876-4DED-98BE-3667F507E02D}"/>
                </a:ext>
              </a:extLst>
            </p:cNvPr>
            <p:cNvSpPr/>
            <p:nvPr/>
          </p:nvSpPr>
          <p:spPr>
            <a:xfrm>
              <a:off x="4538539" y="811023"/>
              <a:ext cx="80102" cy="87310"/>
            </a:xfrm>
            <a:custGeom>
              <a:avLst/>
              <a:gdLst/>
              <a:ahLst/>
              <a:cxnLst/>
              <a:rect l="l" t="t" r="r" b="b"/>
              <a:pathLst>
                <a:path w="2967" h="3234" extrusionOk="0">
                  <a:moveTo>
                    <a:pt x="1796" y="1"/>
                  </a:moveTo>
                  <a:cubicBezTo>
                    <a:pt x="980" y="1"/>
                    <a:pt x="362" y="1114"/>
                    <a:pt x="164" y="1903"/>
                  </a:cubicBezTo>
                  <a:cubicBezTo>
                    <a:pt x="0" y="2613"/>
                    <a:pt x="239" y="3234"/>
                    <a:pt x="771" y="3234"/>
                  </a:cubicBezTo>
                  <a:cubicBezTo>
                    <a:pt x="888" y="3234"/>
                    <a:pt x="1020" y="3203"/>
                    <a:pt x="1165" y="3137"/>
                  </a:cubicBezTo>
                  <a:cubicBezTo>
                    <a:pt x="1799" y="2837"/>
                    <a:pt x="2299" y="2336"/>
                    <a:pt x="2599" y="1703"/>
                  </a:cubicBezTo>
                  <a:cubicBezTo>
                    <a:pt x="2966" y="902"/>
                    <a:pt x="2666" y="1"/>
                    <a:pt x="1832" y="1"/>
                  </a:cubicBezTo>
                  <a:cubicBezTo>
                    <a:pt x="1820" y="1"/>
                    <a:pt x="1808" y="1"/>
                    <a:pt x="179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8" name="Google Shape;1150;p41">
              <a:extLst>
                <a:ext uri="{FF2B5EF4-FFF2-40B4-BE49-F238E27FC236}">
                  <a16:creationId xmlns:a16="http://schemas.microsoft.com/office/drawing/2014/main" id="{4CB9A065-748D-4FF1-9121-F69E4385AEE3}"/>
                </a:ext>
              </a:extLst>
            </p:cNvPr>
            <p:cNvSpPr/>
            <p:nvPr/>
          </p:nvSpPr>
          <p:spPr>
            <a:xfrm>
              <a:off x="4431305" y="802951"/>
              <a:ext cx="16225" cy="26134"/>
            </a:xfrm>
            <a:custGeom>
              <a:avLst/>
              <a:gdLst/>
              <a:ahLst/>
              <a:cxnLst/>
              <a:rect l="l" t="t" r="r" b="b"/>
              <a:pathLst>
                <a:path w="601" h="968" extrusionOk="0">
                  <a:moveTo>
                    <a:pt x="300" y="0"/>
                  </a:moveTo>
                  <a:cubicBezTo>
                    <a:pt x="133" y="0"/>
                    <a:pt x="0" y="200"/>
                    <a:pt x="0" y="501"/>
                  </a:cubicBezTo>
                  <a:cubicBezTo>
                    <a:pt x="0" y="767"/>
                    <a:pt x="133" y="968"/>
                    <a:pt x="300" y="968"/>
                  </a:cubicBezTo>
                  <a:cubicBezTo>
                    <a:pt x="467" y="968"/>
                    <a:pt x="600" y="734"/>
                    <a:pt x="600" y="501"/>
                  </a:cubicBezTo>
                  <a:cubicBezTo>
                    <a:pt x="600" y="234"/>
                    <a:pt x="500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9" name="Google Shape;1151;p41">
              <a:extLst>
                <a:ext uri="{FF2B5EF4-FFF2-40B4-BE49-F238E27FC236}">
                  <a16:creationId xmlns:a16="http://schemas.microsoft.com/office/drawing/2014/main" id="{2A4ABF07-15ED-4C40-9AC4-1EE4CF401492}"/>
                </a:ext>
              </a:extLst>
            </p:cNvPr>
            <p:cNvSpPr/>
            <p:nvPr/>
          </p:nvSpPr>
          <p:spPr>
            <a:xfrm>
              <a:off x="4350232" y="803842"/>
              <a:ext cx="17143" cy="26134"/>
            </a:xfrm>
            <a:custGeom>
              <a:avLst/>
              <a:gdLst/>
              <a:ahLst/>
              <a:cxnLst/>
              <a:rect l="l" t="t" r="r" b="b"/>
              <a:pathLst>
                <a:path w="635" h="968" extrusionOk="0">
                  <a:moveTo>
                    <a:pt x="301" y="1"/>
                  </a:moveTo>
                  <a:cubicBezTo>
                    <a:pt x="134" y="1"/>
                    <a:pt x="1" y="201"/>
                    <a:pt x="1" y="468"/>
                  </a:cubicBezTo>
                  <a:cubicBezTo>
                    <a:pt x="1" y="734"/>
                    <a:pt x="134" y="968"/>
                    <a:pt x="301" y="968"/>
                  </a:cubicBezTo>
                  <a:cubicBezTo>
                    <a:pt x="501" y="968"/>
                    <a:pt x="635" y="734"/>
                    <a:pt x="635" y="468"/>
                  </a:cubicBezTo>
                  <a:cubicBezTo>
                    <a:pt x="635" y="201"/>
                    <a:pt x="501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0" name="Google Shape;1152;p41">
              <a:extLst>
                <a:ext uri="{FF2B5EF4-FFF2-40B4-BE49-F238E27FC236}">
                  <a16:creationId xmlns:a16="http://schemas.microsoft.com/office/drawing/2014/main" id="{815E53D0-117B-474C-9D1E-E6B6EFBF654F}"/>
                </a:ext>
              </a:extLst>
            </p:cNvPr>
            <p:cNvSpPr/>
            <p:nvPr/>
          </p:nvSpPr>
          <p:spPr>
            <a:xfrm>
              <a:off x="4363757" y="819149"/>
              <a:ext cx="34233" cy="68763"/>
            </a:xfrm>
            <a:custGeom>
              <a:avLst/>
              <a:gdLst/>
              <a:ahLst/>
              <a:cxnLst/>
              <a:rect l="l" t="t" r="r" b="b"/>
              <a:pathLst>
                <a:path w="1268" h="2547" extrusionOk="0">
                  <a:moveTo>
                    <a:pt x="1268" y="1"/>
                  </a:moveTo>
                  <a:cubicBezTo>
                    <a:pt x="934" y="801"/>
                    <a:pt x="534" y="1568"/>
                    <a:pt x="0" y="2269"/>
                  </a:cubicBezTo>
                  <a:cubicBezTo>
                    <a:pt x="260" y="2458"/>
                    <a:pt x="570" y="2547"/>
                    <a:pt x="883" y="2547"/>
                  </a:cubicBezTo>
                  <a:cubicBezTo>
                    <a:pt x="1012" y="2547"/>
                    <a:pt x="1141" y="2532"/>
                    <a:pt x="1268" y="2502"/>
                  </a:cubicBezTo>
                  <a:lnTo>
                    <a:pt x="1268" y="1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1" name="Google Shape;1153;p41">
              <a:extLst>
                <a:ext uri="{FF2B5EF4-FFF2-40B4-BE49-F238E27FC236}">
                  <a16:creationId xmlns:a16="http://schemas.microsoft.com/office/drawing/2014/main" id="{1F2F7CEF-2E7F-4F82-8363-005846D947C5}"/>
                </a:ext>
              </a:extLst>
            </p:cNvPr>
            <p:cNvSpPr/>
            <p:nvPr/>
          </p:nvSpPr>
          <p:spPr>
            <a:xfrm>
              <a:off x="4415080" y="878760"/>
              <a:ext cx="53563" cy="27780"/>
            </a:xfrm>
            <a:custGeom>
              <a:avLst/>
              <a:gdLst/>
              <a:ahLst/>
              <a:cxnLst/>
              <a:rect l="l" t="t" r="r" b="b"/>
              <a:pathLst>
                <a:path w="1984" h="1029" extrusionOk="0">
                  <a:moveTo>
                    <a:pt x="1868" y="1"/>
                  </a:moveTo>
                  <a:cubicBezTo>
                    <a:pt x="1844" y="1"/>
                    <a:pt x="1821" y="9"/>
                    <a:pt x="1802" y="28"/>
                  </a:cubicBezTo>
                  <a:cubicBezTo>
                    <a:pt x="1420" y="537"/>
                    <a:pt x="826" y="864"/>
                    <a:pt x="192" y="864"/>
                  </a:cubicBezTo>
                  <a:cubicBezTo>
                    <a:pt x="162" y="864"/>
                    <a:pt x="131" y="863"/>
                    <a:pt x="101" y="861"/>
                  </a:cubicBezTo>
                  <a:cubicBezTo>
                    <a:pt x="34" y="861"/>
                    <a:pt x="1" y="895"/>
                    <a:pt x="1" y="962"/>
                  </a:cubicBezTo>
                  <a:cubicBezTo>
                    <a:pt x="1" y="995"/>
                    <a:pt x="67" y="1028"/>
                    <a:pt x="101" y="1028"/>
                  </a:cubicBezTo>
                  <a:lnTo>
                    <a:pt x="401" y="1028"/>
                  </a:lnTo>
                  <a:cubicBezTo>
                    <a:pt x="1001" y="928"/>
                    <a:pt x="1568" y="628"/>
                    <a:pt x="1935" y="128"/>
                  </a:cubicBezTo>
                  <a:cubicBezTo>
                    <a:pt x="1983" y="55"/>
                    <a:pt x="1928" y="1"/>
                    <a:pt x="1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2" name="Google Shape;1154;p41">
              <a:extLst>
                <a:ext uri="{FF2B5EF4-FFF2-40B4-BE49-F238E27FC236}">
                  <a16:creationId xmlns:a16="http://schemas.microsoft.com/office/drawing/2014/main" id="{5AF22561-2046-4700-AF30-91334F6B0E21}"/>
                </a:ext>
              </a:extLst>
            </p:cNvPr>
            <p:cNvSpPr/>
            <p:nvPr/>
          </p:nvSpPr>
          <p:spPr>
            <a:xfrm>
              <a:off x="4452012" y="764128"/>
              <a:ext cx="38741" cy="23542"/>
            </a:xfrm>
            <a:custGeom>
              <a:avLst/>
              <a:gdLst/>
              <a:ahLst/>
              <a:cxnLst/>
              <a:rect l="l" t="t" r="r" b="b"/>
              <a:pathLst>
                <a:path w="1435" h="872" extrusionOk="0">
                  <a:moveTo>
                    <a:pt x="228" y="1"/>
                  </a:moveTo>
                  <a:cubicBezTo>
                    <a:pt x="197" y="1"/>
                    <a:pt x="165" y="2"/>
                    <a:pt x="134" y="4"/>
                  </a:cubicBezTo>
                  <a:cubicBezTo>
                    <a:pt x="67" y="4"/>
                    <a:pt x="0" y="71"/>
                    <a:pt x="0" y="171"/>
                  </a:cubicBezTo>
                  <a:cubicBezTo>
                    <a:pt x="0" y="237"/>
                    <a:pt x="100" y="304"/>
                    <a:pt x="167" y="304"/>
                  </a:cubicBezTo>
                  <a:cubicBezTo>
                    <a:pt x="567" y="304"/>
                    <a:pt x="934" y="471"/>
                    <a:pt x="1168" y="804"/>
                  </a:cubicBezTo>
                  <a:cubicBezTo>
                    <a:pt x="1201" y="838"/>
                    <a:pt x="1234" y="871"/>
                    <a:pt x="1301" y="871"/>
                  </a:cubicBezTo>
                  <a:cubicBezTo>
                    <a:pt x="1301" y="871"/>
                    <a:pt x="1335" y="871"/>
                    <a:pt x="1368" y="838"/>
                  </a:cubicBezTo>
                  <a:cubicBezTo>
                    <a:pt x="1435" y="771"/>
                    <a:pt x="1435" y="704"/>
                    <a:pt x="1401" y="638"/>
                  </a:cubicBezTo>
                  <a:cubicBezTo>
                    <a:pt x="1120" y="231"/>
                    <a:pt x="692" y="1"/>
                    <a:pt x="2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3" name="Google Shape;1155;p41">
              <a:extLst>
                <a:ext uri="{FF2B5EF4-FFF2-40B4-BE49-F238E27FC236}">
                  <a16:creationId xmlns:a16="http://schemas.microsoft.com/office/drawing/2014/main" id="{02A0088F-880B-4693-92FA-F6F3D0BF432F}"/>
                </a:ext>
              </a:extLst>
            </p:cNvPr>
            <p:cNvSpPr/>
            <p:nvPr/>
          </p:nvSpPr>
          <p:spPr>
            <a:xfrm>
              <a:off x="4328634" y="761294"/>
              <a:ext cx="36933" cy="29967"/>
            </a:xfrm>
            <a:custGeom>
              <a:avLst/>
              <a:gdLst/>
              <a:ahLst/>
              <a:cxnLst/>
              <a:rect l="l" t="t" r="r" b="b"/>
              <a:pathLst>
                <a:path w="1368" h="1110" extrusionOk="0">
                  <a:moveTo>
                    <a:pt x="1218" y="0"/>
                  </a:moveTo>
                  <a:cubicBezTo>
                    <a:pt x="1202" y="0"/>
                    <a:pt x="1186" y="3"/>
                    <a:pt x="1168" y="9"/>
                  </a:cubicBezTo>
                  <a:cubicBezTo>
                    <a:pt x="667" y="75"/>
                    <a:pt x="267" y="409"/>
                    <a:pt x="67" y="876"/>
                  </a:cubicBezTo>
                  <a:cubicBezTo>
                    <a:pt x="0" y="943"/>
                    <a:pt x="34" y="1043"/>
                    <a:pt x="134" y="1076"/>
                  </a:cubicBezTo>
                  <a:cubicBezTo>
                    <a:pt x="167" y="1110"/>
                    <a:pt x="200" y="1110"/>
                    <a:pt x="200" y="1110"/>
                  </a:cubicBezTo>
                  <a:cubicBezTo>
                    <a:pt x="267" y="1110"/>
                    <a:pt x="301" y="1076"/>
                    <a:pt x="334" y="1009"/>
                  </a:cubicBezTo>
                  <a:cubicBezTo>
                    <a:pt x="501" y="643"/>
                    <a:pt x="834" y="376"/>
                    <a:pt x="1201" y="309"/>
                  </a:cubicBezTo>
                  <a:cubicBezTo>
                    <a:pt x="1301" y="309"/>
                    <a:pt x="1368" y="209"/>
                    <a:pt x="1335" y="142"/>
                  </a:cubicBezTo>
                  <a:cubicBezTo>
                    <a:pt x="1335" y="60"/>
                    <a:pt x="1289" y="0"/>
                    <a:pt x="1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4" name="Google Shape;1156;p41">
              <a:extLst>
                <a:ext uri="{FF2B5EF4-FFF2-40B4-BE49-F238E27FC236}">
                  <a16:creationId xmlns:a16="http://schemas.microsoft.com/office/drawing/2014/main" id="{54AB9B4C-751B-49A2-81FE-F25A78FBA0D0}"/>
                </a:ext>
              </a:extLst>
            </p:cNvPr>
            <p:cNvSpPr/>
            <p:nvPr/>
          </p:nvSpPr>
          <p:spPr>
            <a:xfrm>
              <a:off x="4543858" y="1133130"/>
              <a:ext cx="326022" cy="653798"/>
            </a:xfrm>
            <a:custGeom>
              <a:avLst/>
              <a:gdLst/>
              <a:ahLst/>
              <a:cxnLst/>
              <a:rect l="l" t="t" r="r" b="b"/>
              <a:pathLst>
                <a:path w="12076" h="24217" extrusionOk="0">
                  <a:moveTo>
                    <a:pt x="4761" y="1"/>
                  </a:moveTo>
                  <a:cubicBezTo>
                    <a:pt x="4372" y="1"/>
                    <a:pt x="3979" y="80"/>
                    <a:pt x="3603" y="246"/>
                  </a:cubicBezTo>
                  <a:cubicBezTo>
                    <a:pt x="2136" y="913"/>
                    <a:pt x="1502" y="2614"/>
                    <a:pt x="2136" y="4048"/>
                  </a:cubicBezTo>
                  <a:lnTo>
                    <a:pt x="2136" y="4082"/>
                  </a:lnTo>
                  <a:cubicBezTo>
                    <a:pt x="2536" y="5016"/>
                    <a:pt x="2936" y="6017"/>
                    <a:pt x="3336" y="6984"/>
                  </a:cubicBezTo>
                  <a:cubicBezTo>
                    <a:pt x="3703" y="7918"/>
                    <a:pt x="4104" y="8919"/>
                    <a:pt x="4471" y="9886"/>
                  </a:cubicBezTo>
                  <a:cubicBezTo>
                    <a:pt x="4837" y="10887"/>
                    <a:pt x="5171" y="11854"/>
                    <a:pt x="5505" y="12821"/>
                  </a:cubicBezTo>
                  <a:cubicBezTo>
                    <a:pt x="5838" y="13822"/>
                    <a:pt x="6138" y="14789"/>
                    <a:pt x="6405" y="15790"/>
                  </a:cubicBezTo>
                  <a:cubicBezTo>
                    <a:pt x="6505" y="16257"/>
                    <a:pt x="6639" y="16758"/>
                    <a:pt x="6739" y="17225"/>
                  </a:cubicBezTo>
                  <a:lnTo>
                    <a:pt x="6906" y="17925"/>
                  </a:lnTo>
                  <a:cubicBezTo>
                    <a:pt x="6939" y="18025"/>
                    <a:pt x="6939" y="18125"/>
                    <a:pt x="6972" y="18259"/>
                  </a:cubicBezTo>
                  <a:cubicBezTo>
                    <a:pt x="7006" y="18392"/>
                    <a:pt x="7006" y="18526"/>
                    <a:pt x="6972" y="18692"/>
                  </a:cubicBezTo>
                  <a:cubicBezTo>
                    <a:pt x="6872" y="18892"/>
                    <a:pt x="6772" y="19093"/>
                    <a:pt x="6605" y="19226"/>
                  </a:cubicBezTo>
                  <a:cubicBezTo>
                    <a:pt x="5972" y="19760"/>
                    <a:pt x="5271" y="20160"/>
                    <a:pt x="4504" y="20394"/>
                  </a:cubicBezTo>
                  <a:cubicBezTo>
                    <a:pt x="4037" y="20560"/>
                    <a:pt x="3570" y="20694"/>
                    <a:pt x="3103" y="20827"/>
                  </a:cubicBezTo>
                  <a:cubicBezTo>
                    <a:pt x="2636" y="20961"/>
                    <a:pt x="2102" y="21061"/>
                    <a:pt x="1669" y="21161"/>
                  </a:cubicBezTo>
                  <a:lnTo>
                    <a:pt x="1535" y="21194"/>
                  </a:lnTo>
                  <a:cubicBezTo>
                    <a:pt x="1" y="21528"/>
                    <a:pt x="34" y="23763"/>
                    <a:pt x="1602" y="23996"/>
                  </a:cubicBezTo>
                  <a:cubicBezTo>
                    <a:pt x="2388" y="24149"/>
                    <a:pt x="3189" y="24216"/>
                    <a:pt x="3994" y="24216"/>
                  </a:cubicBezTo>
                  <a:cubicBezTo>
                    <a:pt x="4419" y="24216"/>
                    <a:pt x="4845" y="24197"/>
                    <a:pt x="5271" y="24163"/>
                  </a:cubicBezTo>
                  <a:cubicBezTo>
                    <a:pt x="5905" y="24096"/>
                    <a:pt x="6572" y="23996"/>
                    <a:pt x="7172" y="23829"/>
                  </a:cubicBezTo>
                  <a:cubicBezTo>
                    <a:pt x="7906" y="23629"/>
                    <a:pt x="8573" y="23362"/>
                    <a:pt x="9207" y="22995"/>
                  </a:cubicBezTo>
                  <a:cubicBezTo>
                    <a:pt x="9941" y="22528"/>
                    <a:pt x="10608" y="21928"/>
                    <a:pt x="11075" y="21194"/>
                  </a:cubicBezTo>
                  <a:cubicBezTo>
                    <a:pt x="11609" y="20427"/>
                    <a:pt x="11943" y="19526"/>
                    <a:pt x="12043" y="18559"/>
                  </a:cubicBezTo>
                  <a:cubicBezTo>
                    <a:pt x="12076" y="18125"/>
                    <a:pt x="12076" y="17692"/>
                    <a:pt x="12043" y="17258"/>
                  </a:cubicBezTo>
                  <a:lnTo>
                    <a:pt x="12043" y="17124"/>
                  </a:lnTo>
                  <a:lnTo>
                    <a:pt x="12043" y="16991"/>
                  </a:lnTo>
                  <a:lnTo>
                    <a:pt x="12009" y="16791"/>
                  </a:lnTo>
                  <a:lnTo>
                    <a:pt x="11943" y="16357"/>
                  </a:lnTo>
                  <a:cubicBezTo>
                    <a:pt x="11876" y="15757"/>
                    <a:pt x="11776" y="15190"/>
                    <a:pt x="11676" y="14589"/>
                  </a:cubicBezTo>
                  <a:cubicBezTo>
                    <a:pt x="11242" y="12354"/>
                    <a:pt x="10642" y="10153"/>
                    <a:pt x="9908" y="7985"/>
                  </a:cubicBezTo>
                  <a:cubicBezTo>
                    <a:pt x="9541" y="6917"/>
                    <a:pt x="9174" y="5850"/>
                    <a:pt x="8774" y="4816"/>
                  </a:cubicBezTo>
                  <a:cubicBezTo>
                    <a:pt x="8340" y="3748"/>
                    <a:pt x="7906" y="2748"/>
                    <a:pt x="7406" y="1680"/>
                  </a:cubicBezTo>
                  <a:lnTo>
                    <a:pt x="7406" y="1713"/>
                  </a:lnTo>
                  <a:cubicBezTo>
                    <a:pt x="6913" y="630"/>
                    <a:pt x="5857" y="1"/>
                    <a:pt x="4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5" name="Google Shape;1157;p41">
              <a:extLst>
                <a:ext uri="{FF2B5EF4-FFF2-40B4-BE49-F238E27FC236}">
                  <a16:creationId xmlns:a16="http://schemas.microsoft.com/office/drawing/2014/main" id="{A97943FD-98AD-41CC-9B53-FF05305EB279}"/>
                </a:ext>
              </a:extLst>
            </p:cNvPr>
            <p:cNvSpPr/>
            <p:nvPr/>
          </p:nvSpPr>
          <p:spPr>
            <a:xfrm>
              <a:off x="4501526" y="1731989"/>
              <a:ext cx="143222" cy="59799"/>
            </a:xfrm>
            <a:custGeom>
              <a:avLst/>
              <a:gdLst/>
              <a:ahLst/>
              <a:cxnLst/>
              <a:rect l="l" t="t" r="r" b="b"/>
              <a:pathLst>
                <a:path w="5305" h="2215" extrusionOk="0">
                  <a:moveTo>
                    <a:pt x="2649" y="0"/>
                  </a:moveTo>
                  <a:cubicBezTo>
                    <a:pt x="2350" y="0"/>
                    <a:pt x="2109" y="76"/>
                    <a:pt x="1869" y="213"/>
                  </a:cubicBezTo>
                  <a:lnTo>
                    <a:pt x="1" y="1114"/>
                  </a:lnTo>
                  <a:lnTo>
                    <a:pt x="3203" y="2214"/>
                  </a:lnTo>
                  <a:cubicBezTo>
                    <a:pt x="3203" y="2214"/>
                    <a:pt x="5305" y="1547"/>
                    <a:pt x="4271" y="380"/>
                  </a:cubicBezTo>
                  <a:lnTo>
                    <a:pt x="3704" y="213"/>
                  </a:lnTo>
                  <a:cubicBezTo>
                    <a:pt x="3266" y="67"/>
                    <a:pt x="2931" y="0"/>
                    <a:pt x="2649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6" name="Google Shape;1158;p41">
              <a:extLst>
                <a:ext uri="{FF2B5EF4-FFF2-40B4-BE49-F238E27FC236}">
                  <a16:creationId xmlns:a16="http://schemas.microsoft.com/office/drawing/2014/main" id="{3FA89F5E-B4F0-4CC7-A602-AA743A985847}"/>
                </a:ext>
              </a:extLst>
            </p:cNvPr>
            <p:cNvSpPr/>
            <p:nvPr/>
          </p:nvSpPr>
          <p:spPr>
            <a:xfrm>
              <a:off x="4484694" y="1760862"/>
              <a:ext cx="104507" cy="67926"/>
            </a:xfrm>
            <a:custGeom>
              <a:avLst/>
              <a:gdLst/>
              <a:ahLst/>
              <a:cxnLst/>
              <a:rect l="l" t="t" r="r" b="b"/>
              <a:pathLst>
                <a:path w="3871" h="2516" extrusionOk="0">
                  <a:moveTo>
                    <a:pt x="668" y="1"/>
                  </a:moveTo>
                  <a:lnTo>
                    <a:pt x="268" y="868"/>
                  </a:lnTo>
                  <a:cubicBezTo>
                    <a:pt x="1" y="1435"/>
                    <a:pt x="301" y="2102"/>
                    <a:pt x="935" y="2236"/>
                  </a:cubicBezTo>
                  <a:lnTo>
                    <a:pt x="2336" y="2502"/>
                  </a:lnTo>
                  <a:cubicBezTo>
                    <a:pt x="2387" y="2511"/>
                    <a:pt x="2438" y="2515"/>
                    <a:pt x="2489" y="2515"/>
                  </a:cubicBezTo>
                  <a:cubicBezTo>
                    <a:pt x="2835" y="2515"/>
                    <a:pt x="3162" y="2322"/>
                    <a:pt x="3336" y="2002"/>
                  </a:cubicBezTo>
                  <a:lnTo>
                    <a:pt x="3870" y="1101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55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12ED3-893B-419C-AE4B-81331D1F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Azure Specific Tips</a:t>
            </a:r>
          </a:p>
        </p:txBody>
      </p:sp>
      <p:grpSp>
        <p:nvGrpSpPr>
          <p:cNvPr id="4" name="Google Shape;1463;p45">
            <a:extLst>
              <a:ext uri="{FF2B5EF4-FFF2-40B4-BE49-F238E27FC236}">
                <a16:creationId xmlns:a16="http://schemas.microsoft.com/office/drawing/2014/main" id="{B5CE4921-48D6-4AB8-B7E7-79B2FE732E53}"/>
              </a:ext>
            </a:extLst>
          </p:cNvPr>
          <p:cNvGrpSpPr/>
          <p:nvPr/>
        </p:nvGrpSpPr>
        <p:grpSpPr>
          <a:xfrm>
            <a:off x="6724848" y="2700442"/>
            <a:ext cx="6111827" cy="4084438"/>
            <a:chOff x="3326700" y="889461"/>
            <a:chExt cx="5371043" cy="3714947"/>
          </a:xfrm>
        </p:grpSpPr>
        <p:sp>
          <p:nvSpPr>
            <p:cNvPr id="5" name="Google Shape;1464;p45">
              <a:extLst>
                <a:ext uri="{FF2B5EF4-FFF2-40B4-BE49-F238E27FC236}">
                  <a16:creationId xmlns:a16="http://schemas.microsoft.com/office/drawing/2014/main" id="{4305C6D9-D71C-48EF-8DCC-F3D1FD824675}"/>
                </a:ext>
              </a:extLst>
            </p:cNvPr>
            <p:cNvSpPr/>
            <p:nvPr/>
          </p:nvSpPr>
          <p:spPr>
            <a:xfrm>
              <a:off x="3326700" y="4119720"/>
              <a:ext cx="5371043" cy="2602"/>
            </a:xfrm>
            <a:custGeom>
              <a:avLst/>
              <a:gdLst/>
              <a:ahLst/>
              <a:cxnLst/>
              <a:rect l="l" t="t" r="r" b="b"/>
              <a:pathLst>
                <a:path w="208483" h="101" extrusionOk="0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" name="Google Shape;1465;p45">
              <a:extLst>
                <a:ext uri="{FF2B5EF4-FFF2-40B4-BE49-F238E27FC236}">
                  <a16:creationId xmlns:a16="http://schemas.microsoft.com/office/drawing/2014/main" id="{5B2FA37D-C079-4717-9BF8-201B33E251E3}"/>
                </a:ext>
              </a:extLst>
            </p:cNvPr>
            <p:cNvSpPr/>
            <p:nvPr/>
          </p:nvSpPr>
          <p:spPr>
            <a:xfrm>
              <a:off x="7803825" y="4292452"/>
              <a:ext cx="355806" cy="2602"/>
            </a:xfrm>
            <a:custGeom>
              <a:avLst/>
              <a:gdLst/>
              <a:ahLst/>
              <a:cxnLst/>
              <a:rect l="l" t="t" r="r" b="b"/>
              <a:pathLst>
                <a:path w="13811" h="101" extrusionOk="0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" name="Google Shape;1466;p45">
              <a:extLst>
                <a:ext uri="{FF2B5EF4-FFF2-40B4-BE49-F238E27FC236}">
                  <a16:creationId xmlns:a16="http://schemas.microsoft.com/office/drawing/2014/main" id="{AC76691E-AC2F-4CE7-8E88-7F4F90DAF786}"/>
                </a:ext>
              </a:extLst>
            </p:cNvPr>
            <p:cNvSpPr/>
            <p:nvPr/>
          </p:nvSpPr>
          <p:spPr>
            <a:xfrm>
              <a:off x="6791545" y="4321665"/>
              <a:ext cx="92822" cy="2602"/>
            </a:xfrm>
            <a:custGeom>
              <a:avLst/>
              <a:gdLst/>
              <a:ahLst/>
              <a:cxnLst/>
              <a:rect l="l" t="t" r="r" b="b"/>
              <a:pathLst>
                <a:path w="3603" h="101" extrusionOk="0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" name="Google Shape;1467;p45">
              <a:extLst>
                <a:ext uri="{FF2B5EF4-FFF2-40B4-BE49-F238E27FC236}">
                  <a16:creationId xmlns:a16="http://schemas.microsoft.com/office/drawing/2014/main" id="{48348B21-136F-4F45-AB57-266468CF8465}"/>
                </a:ext>
              </a:extLst>
            </p:cNvPr>
            <p:cNvSpPr/>
            <p:nvPr/>
          </p:nvSpPr>
          <p:spPr>
            <a:xfrm>
              <a:off x="7586422" y="4192754"/>
              <a:ext cx="206280" cy="2602"/>
            </a:xfrm>
            <a:custGeom>
              <a:avLst/>
              <a:gdLst/>
              <a:ahLst/>
              <a:cxnLst/>
              <a:rect l="l" t="t" r="r" b="b"/>
              <a:pathLst>
                <a:path w="8007" h="101" extrusionOk="0">
                  <a:moveTo>
                    <a:pt x="0" y="1"/>
                  </a:moveTo>
                  <a:lnTo>
                    <a:pt x="0" y="101"/>
                  </a:lnTo>
                  <a:lnTo>
                    <a:pt x="8006" y="101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" name="Google Shape;1468;p45">
              <a:extLst>
                <a:ext uri="{FF2B5EF4-FFF2-40B4-BE49-F238E27FC236}">
                  <a16:creationId xmlns:a16="http://schemas.microsoft.com/office/drawing/2014/main" id="{15BEFF05-4CF0-442A-92A6-959FEA8F192B}"/>
                </a:ext>
              </a:extLst>
            </p:cNvPr>
            <p:cNvSpPr/>
            <p:nvPr/>
          </p:nvSpPr>
          <p:spPr>
            <a:xfrm>
              <a:off x="3890417" y="4210813"/>
              <a:ext cx="464086" cy="2602"/>
            </a:xfrm>
            <a:custGeom>
              <a:avLst/>
              <a:gdLst/>
              <a:ahLst/>
              <a:cxnLst/>
              <a:rect l="l" t="t" r="r" b="b"/>
              <a:pathLst>
                <a:path w="18014" h="101" extrusionOk="0">
                  <a:moveTo>
                    <a:pt x="0" y="0"/>
                  </a:moveTo>
                  <a:lnTo>
                    <a:pt x="0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" name="Google Shape;1469;p45">
              <a:extLst>
                <a:ext uri="{FF2B5EF4-FFF2-40B4-BE49-F238E27FC236}">
                  <a16:creationId xmlns:a16="http://schemas.microsoft.com/office/drawing/2014/main" id="{1D9B956F-5EAF-4487-8786-2BEB4A3F1A14}"/>
                </a:ext>
              </a:extLst>
            </p:cNvPr>
            <p:cNvSpPr/>
            <p:nvPr/>
          </p:nvSpPr>
          <p:spPr>
            <a:xfrm>
              <a:off x="4449833" y="4210813"/>
              <a:ext cx="67936" cy="2602"/>
            </a:xfrm>
            <a:custGeom>
              <a:avLst/>
              <a:gdLst/>
              <a:ahLst/>
              <a:cxnLst/>
              <a:rect l="l" t="t" r="r" b="b"/>
              <a:pathLst>
                <a:path w="2637" h="101" extrusionOk="0">
                  <a:moveTo>
                    <a:pt x="1" y="0"/>
                  </a:moveTo>
                  <a:lnTo>
                    <a:pt x="1" y="100"/>
                  </a:lnTo>
                  <a:lnTo>
                    <a:pt x="26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" name="Google Shape;1470;p45">
              <a:extLst>
                <a:ext uri="{FF2B5EF4-FFF2-40B4-BE49-F238E27FC236}">
                  <a16:creationId xmlns:a16="http://schemas.microsoft.com/office/drawing/2014/main" id="{7F8526BC-35DB-4D8A-B984-9B815B5B6B01}"/>
                </a:ext>
              </a:extLst>
            </p:cNvPr>
            <p:cNvSpPr/>
            <p:nvPr/>
          </p:nvSpPr>
          <p:spPr>
            <a:xfrm>
              <a:off x="4738570" y="4256360"/>
              <a:ext cx="1006361" cy="2602"/>
            </a:xfrm>
            <a:custGeom>
              <a:avLst/>
              <a:gdLst/>
              <a:ahLst/>
              <a:cxnLst/>
              <a:rect l="l" t="t" r="r" b="b"/>
              <a:pathLst>
                <a:path w="39063" h="101" extrusionOk="0">
                  <a:moveTo>
                    <a:pt x="1" y="0"/>
                  </a:moveTo>
                  <a:lnTo>
                    <a:pt x="1" y="100"/>
                  </a:lnTo>
                  <a:lnTo>
                    <a:pt x="39062" y="100"/>
                  </a:lnTo>
                  <a:lnTo>
                    <a:pt x="3906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" name="Google Shape;1471;p45">
              <a:extLst>
                <a:ext uri="{FF2B5EF4-FFF2-40B4-BE49-F238E27FC236}">
                  <a16:creationId xmlns:a16="http://schemas.microsoft.com/office/drawing/2014/main" id="{FCA59A46-12EE-4570-B84C-648BA9B73189}"/>
                </a:ext>
              </a:extLst>
            </p:cNvPr>
            <p:cNvSpPr/>
            <p:nvPr/>
          </p:nvSpPr>
          <p:spPr>
            <a:xfrm>
              <a:off x="7182530" y="1408507"/>
              <a:ext cx="152128" cy="473541"/>
            </a:xfrm>
            <a:custGeom>
              <a:avLst/>
              <a:gdLst/>
              <a:ahLst/>
              <a:cxnLst/>
              <a:rect l="l" t="t" r="r" b="b"/>
              <a:pathLst>
                <a:path w="5905" h="18381" extrusionOk="0">
                  <a:moveTo>
                    <a:pt x="1" y="0"/>
                  </a:moveTo>
                  <a:lnTo>
                    <a:pt x="1" y="18380"/>
                  </a:lnTo>
                  <a:lnTo>
                    <a:pt x="5905" y="18380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" name="Google Shape;1472;p45">
              <a:extLst>
                <a:ext uri="{FF2B5EF4-FFF2-40B4-BE49-F238E27FC236}">
                  <a16:creationId xmlns:a16="http://schemas.microsoft.com/office/drawing/2014/main" id="{AF8EFF30-636B-4E7D-ACF1-7847B041E8F1}"/>
                </a:ext>
              </a:extLst>
            </p:cNvPr>
            <p:cNvSpPr/>
            <p:nvPr/>
          </p:nvSpPr>
          <p:spPr>
            <a:xfrm>
              <a:off x="7166197" y="1327719"/>
              <a:ext cx="581820" cy="555182"/>
            </a:xfrm>
            <a:custGeom>
              <a:avLst/>
              <a:gdLst/>
              <a:ahLst/>
              <a:cxnLst/>
              <a:rect l="l" t="t" r="r" b="b"/>
              <a:pathLst>
                <a:path w="22584" h="21550" extrusionOk="0">
                  <a:moveTo>
                    <a:pt x="1" y="1"/>
                  </a:moveTo>
                  <a:lnTo>
                    <a:pt x="2970" y="21550"/>
                  </a:lnTo>
                  <a:lnTo>
                    <a:pt x="22584" y="21550"/>
                  </a:lnTo>
                  <a:lnTo>
                    <a:pt x="1961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" name="Google Shape;1473;p45">
              <a:extLst>
                <a:ext uri="{FF2B5EF4-FFF2-40B4-BE49-F238E27FC236}">
                  <a16:creationId xmlns:a16="http://schemas.microsoft.com/office/drawing/2014/main" id="{394EF49A-B8AE-4597-8A49-26169D27CA5F}"/>
                </a:ext>
              </a:extLst>
            </p:cNvPr>
            <p:cNvSpPr/>
            <p:nvPr/>
          </p:nvSpPr>
          <p:spPr>
            <a:xfrm>
              <a:off x="7204865" y="1327719"/>
              <a:ext cx="597304" cy="555182"/>
            </a:xfrm>
            <a:custGeom>
              <a:avLst/>
              <a:gdLst/>
              <a:ahLst/>
              <a:cxnLst/>
              <a:rect l="l" t="t" r="r" b="b"/>
              <a:pathLst>
                <a:path w="23185" h="21550" extrusionOk="0">
                  <a:moveTo>
                    <a:pt x="1" y="1"/>
                  </a:moveTo>
                  <a:lnTo>
                    <a:pt x="2936" y="21550"/>
                  </a:lnTo>
                  <a:lnTo>
                    <a:pt x="23184" y="21550"/>
                  </a:lnTo>
                  <a:lnTo>
                    <a:pt x="2024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5" name="Google Shape;1474;p45">
              <a:extLst>
                <a:ext uri="{FF2B5EF4-FFF2-40B4-BE49-F238E27FC236}">
                  <a16:creationId xmlns:a16="http://schemas.microsoft.com/office/drawing/2014/main" id="{465975EA-D1BE-498B-9ED5-AD0BF561183A}"/>
                </a:ext>
              </a:extLst>
            </p:cNvPr>
            <p:cNvSpPr/>
            <p:nvPr/>
          </p:nvSpPr>
          <p:spPr>
            <a:xfrm>
              <a:off x="7253864" y="1371565"/>
              <a:ext cx="499303" cy="467512"/>
            </a:xfrm>
            <a:custGeom>
              <a:avLst/>
              <a:gdLst/>
              <a:ahLst/>
              <a:cxnLst/>
              <a:rect l="l" t="t" r="r" b="b"/>
              <a:pathLst>
                <a:path w="19381" h="18147" extrusionOk="0">
                  <a:moveTo>
                    <a:pt x="0" y="0"/>
                  </a:moveTo>
                  <a:lnTo>
                    <a:pt x="2502" y="18146"/>
                  </a:lnTo>
                  <a:lnTo>
                    <a:pt x="19381" y="18146"/>
                  </a:lnTo>
                  <a:lnTo>
                    <a:pt x="16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6" name="Google Shape;1475;p45">
              <a:extLst>
                <a:ext uri="{FF2B5EF4-FFF2-40B4-BE49-F238E27FC236}">
                  <a16:creationId xmlns:a16="http://schemas.microsoft.com/office/drawing/2014/main" id="{746AB1AE-12A2-4497-9283-E83952569AC2}"/>
                </a:ext>
              </a:extLst>
            </p:cNvPr>
            <p:cNvSpPr/>
            <p:nvPr/>
          </p:nvSpPr>
          <p:spPr>
            <a:xfrm>
              <a:off x="7376825" y="1484968"/>
              <a:ext cx="252601" cy="240673"/>
            </a:xfrm>
            <a:custGeom>
              <a:avLst/>
              <a:gdLst/>
              <a:ahLst/>
              <a:cxnLst/>
              <a:rect l="l" t="t" r="r" b="b"/>
              <a:pathLst>
                <a:path w="9805" h="9342" extrusionOk="0">
                  <a:moveTo>
                    <a:pt x="1312" y="0"/>
                  </a:moveTo>
                  <a:cubicBezTo>
                    <a:pt x="571" y="0"/>
                    <a:pt x="0" y="686"/>
                    <a:pt x="131" y="1436"/>
                  </a:cubicBezTo>
                  <a:lnTo>
                    <a:pt x="1065" y="8240"/>
                  </a:lnTo>
                  <a:cubicBezTo>
                    <a:pt x="1131" y="8874"/>
                    <a:pt x="1698" y="9341"/>
                    <a:pt x="2332" y="9341"/>
                  </a:cubicBezTo>
                  <a:lnTo>
                    <a:pt x="8437" y="9341"/>
                  </a:lnTo>
                  <a:cubicBezTo>
                    <a:pt x="9204" y="9341"/>
                    <a:pt x="9804" y="8674"/>
                    <a:pt x="9704" y="7907"/>
                  </a:cubicBezTo>
                  <a:lnTo>
                    <a:pt x="8770" y="1102"/>
                  </a:lnTo>
                  <a:cubicBezTo>
                    <a:pt x="8670" y="468"/>
                    <a:pt x="8136" y="1"/>
                    <a:pt x="7503" y="1"/>
                  </a:cubicBezTo>
                  <a:lnTo>
                    <a:pt x="1365" y="1"/>
                  </a:lnTo>
                  <a:cubicBezTo>
                    <a:pt x="1347" y="0"/>
                    <a:pt x="1330" y="0"/>
                    <a:pt x="131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7" name="Google Shape;1476;p45">
              <a:extLst>
                <a:ext uri="{FF2B5EF4-FFF2-40B4-BE49-F238E27FC236}">
                  <a16:creationId xmlns:a16="http://schemas.microsoft.com/office/drawing/2014/main" id="{E51AFED7-808A-4DCB-83D9-D3077164BA15}"/>
                </a:ext>
              </a:extLst>
            </p:cNvPr>
            <p:cNvSpPr/>
            <p:nvPr/>
          </p:nvSpPr>
          <p:spPr>
            <a:xfrm>
              <a:off x="4112973" y="889461"/>
              <a:ext cx="2274777" cy="1403386"/>
            </a:xfrm>
            <a:custGeom>
              <a:avLst/>
              <a:gdLst/>
              <a:ahLst/>
              <a:cxnLst/>
              <a:rect l="l" t="t" r="r" b="b"/>
              <a:pathLst>
                <a:path w="88298" h="54474" extrusionOk="0">
                  <a:moveTo>
                    <a:pt x="1" y="1"/>
                  </a:moveTo>
                  <a:lnTo>
                    <a:pt x="1" y="54473"/>
                  </a:lnTo>
                  <a:lnTo>
                    <a:pt x="88297" y="54473"/>
                  </a:lnTo>
                  <a:lnTo>
                    <a:pt x="88297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8" name="Google Shape;1477;p45">
              <a:extLst>
                <a:ext uri="{FF2B5EF4-FFF2-40B4-BE49-F238E27FC236}">
                  <a16:creationId xmlns:a16="http://schemas.microsoft.com/office/drawing/2014/main" id="{B42660AF-3EFB-4656-A8AB-107689887082}"/>
                </a:ext>
              </a:extLst>
            </p:cNvPr>
            <p:cNvSpPr/>
            <p:nvPr/>
          </p:nvSpPr>
          <p:spPr>
            <a:xfrm>
              <a:off x="4139610" y="889461"/>
              <a:ext cx="2306568" cy="1403386"/>
            </a:xfrm>
            <a:custGeom>
              <a:avLst/>
              <a:gdLst/>
              <a:ahLst/>
              <a:cxnLst/>
              <a:rect l="l" t="t" r="r" b="b"/>
              <a:pathLst>
                <a:path w="89532" h="54474" extrusionOk="0">
                  <a:moveTo>
                    <a:pt x="1" y="1"/>
                  </a:moveTo>
                  <a:lnTo>
                    <a:pt x="1" y="54473"/>
                  </a:lnTo>
                  <a:lnTo>
                    <a:pt x="89531" y="54473"/>
                  </a:lnTo>
                  <a:lnTo>
                    <a:pt x="8953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9" name="Google Shape;1478;p45">
              <a:extLst>
                <a:ext uri="{FF2B5EF4-FFF2-40B4-BE49-F238E27FC236}">
                  <a16:creationId xmlns:a16="http://schemas.microsoft.com/office/drawing/2014/main" id="{D3A5BB83-CE89-48C3-83B4-5C8506A635E6}"/>
                </a:ext>
              </a:extLst>
            </p:cNvPr>
            <p:cNvSpPr/>
            <p:nvPr/>
          </p:nvSpPr>
          <p:spPr>
            <a:xfrm>
              <a:off x="4112973" y="2292778"/>
              <a:ext cx="2274777" cy="109156"/>
            </a:xfrm>
            <a:custGeom>
              <a:avLst/>
              <a:gdLst/>
              <a:ahLst/>
              <a:cxnLst/>
              <a:rect l="l" t="t" r="r" b="b"/>
              <a:pathLst>
                <a:path w="88298" h="4237" extrusionOk="0">
                  <a:moveTo>
                    <a:pt x="1" y="0"/>
                  </a:moveTo>
                  <a:lnTo>
                    <a:pt x="1" y="4236"/>
                  </a:lnTo>
                  <a:lnTo>
                    <a:pt x="88297" y="4236"/>
                  </a:lnTo>
                  <a:lnTo>
                    <a:pt x="8829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0" name="Google Shape;1479;p45">
              <a:extLst>
                <a:ext uri="{FF2B5EF4-FFF2-40B4-BE49-F238E27FC236}">
                  <a16:creationId xmlns:a16="http://schemas.microsoft.com/office/drawing/2014/main" id="{0EA95BEE-2F3B-4D8B-8216-E977316BAD94}"/>
                </a:ext>
              </a:extLst>
            </p:cNvPr>
            <p:cNvSpPr/>
            <p:nvPr/>
          </p:nvSpPr>
          <p:spPr>
            <a:xfrm>
              <a:off x="4237582" y="2292778"/>
              <a:ext cx="2305692" cy="109156"/>
            </a:xfrm>
            <a:custGeom>
              <a:avLst/>
              <a:gdLst/>
              <a:ahLst/>
              <a:cxnLst/>
              <a:rect l="l" t="t" r="r" b="b"/>
              <a:pathLst>
                <a:path w="89498" h="4237" extrusionOk="0">
                  <a:moveTo>
                    <a:pt x="1" y="0"/>
                  </a:moveTo>
                  <a:lnTo>
                    <a:pt x="1" y="4236"/>
                  </a:lnTo>
                  <a:lnTo>
                    <a:pt x="89498" y="4236"/>
                  </a:lnTo>
                  <a:lnTo>
                    <a:pt x="8949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1" name="Google Shape;1480;p45">
              <a:extLst>
                <a:ext uri="{FF2B5EF4-FFF2-40B4-BE49-F238E27FC236}">
                  <a16:creationId xmlns:a16="http://schemas.microsoft.com/office/drawing/2014/main" id="{B8E3554C-9665-44C0-9C90-29E3A5F5C3BF}"/>
                </a:ext>
              </a:extLst>
            </p:cNvPr>
            <p:cNvSpPr/>
            <p:nvPr/>
          </p:nvSpPr>
          <p:spPr>
            <a:xfrm>
              <a:off x="4222125" y="971100"/>
              <a:ext cx="2142410" cy="1240104"/>
            </a:xfrm>
            <a:custGeom>
              <a:avLst/>
              <a:gdLst/>
              <a:ahLst/>
              <a:cxnLst/>
              <a:rect l="l" t="t" r="r" b="b"/>
              <a:pathLst>
                <a:path w="83160" h="48136" extrusionOk="0">
                  <a:moveTo>
                    <a:pt x="0" y="1"/>
                  </a:moveTo>
                  <a:lnTo>
                    <a:pt x="0" y="48135"/>
                  </a:lnTo>
                  <a:lnTo>
                    <a:pt x="83160" y="48135"/>
                  </a:lnTo>
                  <a:lnTo>
                    <a:pt x="831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2" name="Google Shape;1481;p45">
              <a:extLst>
                <a:ext uri="{FF2B5EF4-FFF2-40B4-BE49-F238E27FC236}">
                  <a16:creationId xmlns:a16="http://schemas.microsoft.com/office/drawing/2014/main" id="{C905F8B9-F09E-4337-BEB0-561AD671C441}"/>
                </a:ext>
              </a:extLst>
            </p:cNvPr>
            <p:cNvSpPr/>
            <p:nvPr/>
          </p:nvSpPr>
          <p:spPr>
            <a:xfrm>
              <a:off x="4379374" y="971100"/>
              <a:ext cx="706434" cy="1240104"/>
            </a:xfrm>
            <a:custGeom>
              <a:avLst/>
              <a:gdLst/>
              <a:ahLst/>
              <a:cxnLst/>
              <a:rect l="l" t="t" r="r" b="b"/>
              <a:pathLst>
                <a:path w="27421" h="48136" extrusionOk="0">
                  <a:moveTo>
                    <a:pt x="18614" y="1"/>
                  </a:moveTo>
                  <a:lnTo>
                    <a:pt x="1" y="48135"/>
                  </a:lnTo>
                  <a:lnTo>
                    <a:pt x="8773" y="48135"/>
                  </a:lnTo>
                  <a:lnTo>
                    <a:pt x="27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3" name="Google Shape;1482;p45">
              <a:extLst>
                <a:ext uri="{FF2B5EF4-FFF2-40B4-BE49-F238E27FC236}">
                  <a16:creationId xmlns:a16="http://schemas.microsoft.com/office/drawing/2014/main" id="{D7A2D915-D1C1-46CA-A8FE-644172C038FC}"/>
                </a:ext>
              </a:extLst>
            </p:cNvPr>
            <p:cNvSpPr/>
            <p:nvPr/>
          </p:nvSpPr>
          <p:spPr>
            <a:xfrm>
              <a:off x="4654355" y="971100"/>
              <a:ext cx="568939" cy="1240104"/>
            </a:xfrm>
            <a:custGeom>
              <a:avLst/>
              <a:gdLst/>
              <a:ahLst/>
              <a:cxnLst/>
              <a:rect l="l" t="t" r="r" b="b"/>
              <a:pathLst>
                <a:path w="22084" h="48136" extrusionOk="0">
                  <a:moveTo>
                    <a:pt x="18647" y="1"/>
                  </a:moveTo>
                  <a:lnTo>
                    <a:pt x="1" y="48135"/>
                  </a:lnTo>
                  <a:lnTo>
                    <a:pt x="3437" y="48135"/>
                  </a:lnTo>
                  <a:lnTo>
                    <a:pt x="220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4" name="Google Shape;1483;p45">
              <a:extLst>
                <a:ext uri="{FF2B5EF4-FFF2-40B4-BE49-F238E27FC236}">
                  <a16:creationId xmlns:a16="http://schemas.microsoft.com/office/drawing/2014/main" id="{21AE0CA5-D459-4ECF-955B-438CF285B714}"/>
                </a:ext>
              </a:extLst>
            </p:cNvPr>
            <p:cNvSpPr/>
            <p:nvPr/>
          </p:nvSpPr>
          <p:spPr>
            <a:xfrm>
              <a:off x="5494804" y="971100"/>
              <a:ext cx="568063" cy="1240104"/>
            </a:xfrm>
            <a:custGeom>
              <a:avLst/>
              <a:gdLst/>
              <a:ahLst/>
              <a:cxnLst/>
              <a:rect l="l" t="t" r="r" b="b"/>
              <a:pathLst>
                <a:path w="22050" h="48136" extrusionOk="0">
                  <a:moveTo>
                    <a:pt x="18647" y="1"/>
                  </a:moveTo>
                  <a:lnTo>
                    <a:pt x="0" y="48135"/>
                  </a:lnTo>
                  <a:lnTo>
                    <a:pt x="3436" y="48135"/>
                  </a:lnTo>
                  <a:lnTo>
                    <a:pt x="22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5" name="Google Shape;1484;p45">
              <a:extLst>
                <a:ext uri="{FF2B5EF4-FFF2-40B4-BE49-F238E27FC236}">
                  <a16:creationId xmlns:a16="http://schemas.microsoft.com/office/drawing/2014/main" id="{A216912E-3DBC-49FF-89F8-2E23EA9EA8A3}"/>
                </a:ext>
              </a:extLst>
            </p:cNvPr>
            <p:cNvSpPr/>
            <p:nvPr/>
          </p:nvSpPr>
          <p:spPr>
            <a:xfrm>
              <a:off x="6353261" y="971100"/>
              <a:ext cx="11207" cy="1240104"/>
            </a:xfrm>
            <a:custGeom>
              <a:avLst/>
              <a:gdLst/>
              <a:ahLst/>
              <a:cxnLst/>
              <a:rect l="l" t="t" r="r" b="b"/>
              <a:pathLst>
                <a:path w="435" h="48136" extrusionOk="0">
                  <a:moveTo>
                    <a:pt x="1" y="1"/>
                  </a:moveTo>
                  <a:lnTo>
                    <a:pt x="1" y="48135"/>
                  </a:lnTo>
                  <a:lnTo>
                    <a:pt x="435" y="48135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6" name="Google Shape;1485;p45">
              <a:extLst>
                <a:ext uri="{FF2B5EF4-FFF2-40B4-BE49-F238E27FC236}">
                  <a16:creationId xmlns:a16="http://schemas.microsoft.com/office/drawing/2014/main" id="{0EB84CAE-8D25-4FDB-84CC-5B5D1FBFFE59}"/>
                </a:ext>
              </a:extLst>
            </p:cNvPr>
            <p:cNvSpPr/>
            <p:nvPr/>
          </p:nvSpPr>
          <p:spPr>
            <a:xfrm>
              <a:off x="7630242" y="1882007"/>
              <a:ext cx="482119" cy="2237808"/>
            </a:xfrm>
            <a:custGeom>
              <a:avLst/>
              <a:gdLst/>
              <a:ahLst/>
              <a:cxnLst/>
              <a:rect l="l" t="t" r="r" b="b"/>
              <a:pathLst>
                <a:path w="18714" h="86863" extrusionOk="0">
                  <a:moveTo>
                    <a:pt x="1" y="0"/>
                  </a:moveTo>
                  <a:lnTo>
                    <a:pt x="1" y="86862"/>
                  </a:lnTo>
                  <a:lnTo>
                    <a:pt x="18714" y="86862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7" name="Google Shape;1486;p45">
              <a:extLst>
                <a:ext uri="{FF2B5EF4-FFF2-40B4-BE49-F238E27FC236}">
                  <a16:creationId xmlns:a16="http://schemas.microsoft.com/office/drawing/2014/main" id="{3EC79F34-1FCD-4EF9-ADE7-0CEA133B90DA}"/>
                </a:ext>
              </a:extLst>
            </p:cNvPr>
            <p:cNvSpPr/>
            <p:nvPr/>
          </p:nvSpPr>
          <p:spPr>
            <a:xfrm>
              <a:off x="8012649" y="3982229"/>
              <a:ext cx="99701" cy="137520"/>
            </a:xfrm>
            <a:custGeom>
              <a:avLst/>
              <a:gdLst/>
              <a:ahLst/>
              <a:cxnLst/>
              <a:rect l="l" t="t" r="r" b="b"/>
              <a:pathLst>
                <a:path w="3870" h="5338" extrusionOk="0">
                  <a:moveTo>
                    <a:pt x="1" y="0"/>
                  </a:moveTo>
                  <a:lnTo>
                    <a:pt x="1969" y="5337"/>
                  </a:lnTo>
                  <a:lnTo>
                    <a:pt x="3870" y="533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8" name="Google Shape;1487;p45">
              <a:extLst>
                <a:ext uri="{FF2B5EF4-FFF2-40B4-BE49-F238E27FC236}">
                  <a16:creationId xmlns:a16="http://schemas.microsoft.com/office/drawing/2014/main" id="{84DDC527-43AD-4739-A1C1-AC578D1AD558}"/>
                </a:ext>
              </a:extLst>
            </p:cNvPr>
            <p:cNvSpPr/>
            <p:nvPr/>
          </p:nvSpPr>
          <p:spPr>
            <a:xfrm>
              <a:off x="6786367" y="1882007"/>
              <a:ext cx="482145" cy="2237808"/>
            </a:xfrm>
            <a:custGeom>
              <a:avLst/>
              <a:gdLst/>
              <a:ahLst/>
              <a:cxnLst/>
              <a:rect l="l" t="t" r="r" b="b"/>
              <a:pathLst>
                <a:path w="18715" h="86863" extrusionOk="0">
                  <a:moveTo>
                    <a:pt x="1" y="0"/>
                  </a:moveTo>
                  <a:lnTo>
                    <a:pt x="1" y="86862"/>
                  </a:lnTo>
                  <a:lnTo>
                    <a:pt x="18714" y="86862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29" name="Google Shape;1488;p45">
              <a:extLst>
                <a:ext uri="{FF2B5EF4-FFF2-40B4-BE49-F238E27FC236}">
                  <a16:creationId xmlns:a16="http://schemas.microsoft.com/office/drawing/2014/main" id="{AF1B7260-AD7D-4D63-92DA-EE560098A967}"/>
                </a:ext>
              </a:extLst>
            </p:cNvPr>
            <p:cNvSpPr/>
            <p:nvPr/>
          </p:nvSpPr>
          <p:spPr>
            <a:xfrm>
              <a:off x="7225500" y="1882007"/>
              <a:ext cx="886874" cy="2153590"/>
            </a:xfrm>
            <a:custGeom>
              <a:avLst/>
              <a:gdLst/>
              <a:ahLst/>
              <a:cxnLst/>
              <a:rect l="l" t="t" r="r" b="b"/>
              <a:pathLst>
                <a:path w="34425" h="83594" extrusionOk="0">
                  <a:moveTo>
                    <a:pt x="0" y="0"/>
                  </a:moveTo>
                  <a:lnTo>
                    <a:pt x="0" y="83593"/>
                  </a:lnTo>
                  <a:lnTo>
                    <a:pt x="34425" y="83593"/>
                  </a:lnTo>
                  <a:lnTo>
                    <a:pt x="3442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0" name="Google Shape;1489;p45">
              <a:extLst>
                <a:ext uri="{FF2B5EF4-FFF2-40B4-BE49-F238E27FC236}">
                  <a16:creationId xmlns:a16="http://schemas.microsoft.com/office/drawing/2014/main" id="{69ADB51A-9015-4382-8309-98930F73828E}"/>
                </a:ext>
              </a:extLst>
            </p:cNvPr>
            <p:cNvSpPr/>
            <p:nvPr/>
          </p:nvSpPr>
          <p:spPr>
            <a:xfrm>
              <a:off x="7225500" y="3982229"/>
              <a:ext cx="99701" cy="137520"/>
            </a:xfrm>
            <a:custGeom>
              <a:avLst/>
              <a:gdLst/>
              <a:ahLst/>
              <a:cxnLst/>
              <a:rect l="l" t="t" r="r" b="b"/>
              <a:pathLst>
                <a:path w="3870" h="5338" extrusionOk="0">
                  <a:moveTo>
                    <a:pt x="0" y="0"/>
                  </a:moveTo>
                  <a:lnTo>
                    <a:pt x="0" y="5337"/>
                  </a:lnTo>
                  <a:lnTo>
                    <a:pt x="1902" y="533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1" name="Google Shape;1490;p45">
              <a:extLst>
                <a:ext uri="{FF2B5EF4-FFF2-40B4-BE49-F238E27FC236}">
                  <a16:creationId xmlns:a16="http://schemas.microsoft.com/office/drawing/2014/main" id="{F1D576D8-8A04-4CA1-BE79-3FE909C099C9}"/>
                </a:ext>
              </a:extLst>
            </p:cNvPr>
            <p:cNvSpPr/>
            <p:nvPr/>
          </p:nvSpPr>
          <p:spPr>
            <a:xfrm>
              <a:off x="7263319" y="1921526"/>
              <a:ext cx="811261" cy="1015790"/>
            </a:xfrm>
            <a:custGeom>
              <a:avLst/>
              <a:gdLst/>
              <a:ahLst/>
              <a:cxnLst/>
              <a:rect l="l" t="t" r="r" b="b"/>
              <a:pathLst>
                <a:path w="31490" h="39429" extrusionOk="0">
                  <a:moveTo>
                    <a:pt x="0" y="1"/>
                  </a:moveTo>
                  <a:lnTo>
                    <a:pt x="0" y="39429"/>
                  </a:lnTo>
                  <a:lnTo>
                    <a:pt x="31489" y="39429"/>
                  </a:lnTo>
                  <a:lnTo>
                    <a:pt x="3148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2" name="Google Shape;1491;p45">
              <a:extLst>
                <a:ext uri="{FF2B5EF4-FFF2-40B4-BE49-F238E27FC236}">
                  <a16:creationId xmlns:a16="http://schemas.microsoft.com/office/drawing/2014/main" id="{1E53B6D6-4BAC-42B7-ACA3-3F78B945713C}"/>
                </a:ext>
              </a:extLst>
            </p:cNvPr>
            <p:cNvSpPr/>
            <p:nvPr/>
          </p:nvSpPr>
          <p:spPr>
            <a:xfrm>
              <a:off x="7379323" y="1913797"/>
              <a:ext cx="579244" cy="86820"/>
            </a:xfrm>
            <a:custGeom>
              <a:avLst/>
              <a:gdLst/>
              <a:ahLst/>
              <a:cxnLst/>
              <a:rect l="l" t="t" r="r" b="b"/>
              <a:pathLst>
                <a:path w="22484" h="3370" extrusionOk="0">
                  <a:moveTo>
                    <a:pt x="0" y="1"/>
                  </a:moveTo>
                  <a:cubicBezTo>
                    <a:pt x="2035" y="2169"/>
                    <a:pt x="4870" y="3370"/>
                    <a:pt x="7839" y="3370"/>
                  </a:cubicBezTo>
                  <a:lnTo>
                    <a:pt x="14644" y="3370"/>
                  </a:lnTo>
                  <a:cubicBezTo>
                    <a:pt x="17613" y="3370"/>
                    <a:pt x="20448" y="2169"/>
                    <a:pt x="2248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3" name="Google Shape;1492;p45">
              <a:extLst>
                <a:ext uri="{FF2B5EF4-FFF2-40B4-BE49-F238E27FC236}">
                  <a16:creationId xmlns:a16="http://schemas.microsoft.com/office/drawing/2014/main" id="{3E039EBE-385A-416F-8578-3DF5180D7A4F}"/>
                </a:ext>
              </a:extLst>
            </p:cNvPr>
            <p:cNvSpPr/>
            <p:nvPr/>
          </p:nvSpPr>
          <p:spPr>
            <a:xfrm>
              <a:off x="7263319" y="2978528"/>
              <a:ext cx="811261" cy="1015790"/>
            </a:xfrm>
            <a:custGeom>
              <a:avLst/>
              <a:gdLst/>
              <a:ahLst/>
              <a:cxnLst/>
              <a:rect l="l" t="t" r="r" b="b"/>
              <a:pathLst>
                <a:path w="31490" h="39429" extrusionOk="0">
                  <a:moveTo>
                    <a:pt x="0" y="0"/>
                  </a:moveTo>
                  <a:lnTo>
                    <a:pt x="0" y="39428"/>
                  </a:lnTo>
                  <a:lnTo>
                    <a:pt x="31489" y="39428"/>
                  </a:lnTo>
                  <a:lnTo>
                    <a:pt x="3148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4" name="Google Shape;1493;p45">
              <a:extLst>
                <a:ext uri="{FF2B5EF4-FFF2-40B4-BE49-F238E27FC236}">
                  <a16:creationId xmlns:a16="http://schemas.microsoft.com/office/drawing/2014/main" id="{26B69360-8578-4A06-B70A-A8ABA7F7DFBD}"/>
                </a:ext>
              </a:extLst>
            </p:cNvPr>
            <p:cNvSpPr/>
            <p:nvPr/>
          </p:nvSpPr>
          <p:spPr>
            <a:xfrm>
              <a:off x="7379323" y="2970774"/>
              <a:ext cx="579244" cy="86820"/>
            </a:xfrm>
            <a:custGeom>
              <a:avLst/>
              <a:gdLst/>
              <a:ahLst/>
              <a:cxnLst/>
              <a:rect l="l" t="t" r="r" b="b"/>
              <a:pathLst>
                <a:path w="22484" h="3370" extrusionOk="0">
                  <a:moveTo>
                    <a:pt x="0" y="1"/>
                  </a:moveTo>
                  <a:cubicBezTo>
                    <a:pt x="2035" y="2136"/>
                    <a:pt x="4870" y="3370"/>
                    <a:pt x="7839" y="3370"/>
                  </a:cubicBezTo>
                  <a:lnTo>
                    <a:pt x="14644" y="3370"/>
                  </a:lnTo>
                  <a:cubicBezTo>
                    <a:pt x="17613" y="3370"/>
                    <a:pt x="20448" y="2169"/>
                    <a:pt x="2248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5" name="Google Shape;1494;p45">
              <a:extLst>
                <a:ext uri="{FF2B5EF4-FFF2-40B4-BE49-F238E27FC236}">
                  <a16:creationId xmlns:a16="http://schemas.microsoft.com/office/drawing/2014/main" id="{91C2ACC4-B802-4C35-BE95-2D926A84204D}"/>
                </a:ext>
              </a:extLst>
            </p:cNvPr>
            <p:cNvSpPr/>
            <p:nvPr/>
          </p:nvSpPr>
          <p:spPr>
            <a:xfrm>
              <a:off x="4717960" y="2589243"/>
              <a:ext cx="917815" cy="472665"/>
            </a:xfrm>
            <a:custGeom>
              <a:avLst/>
              <a:gdLst/>
              <a:ahLst/>
              <a:cxnLst/>
              <a:rect l="l" t="t" r="r" b="b"/>
              <a:pathLst>
                <a:path w="35626" h="18347" extrusionOk="0">
                  <a:moveTo>
                    <a:pt x="0" y="0"/>
                  </a:moveTo>
                  <a:lnTo>
                    <a:pt x="4503" y="18347"/>
                  </a:lnTo>
                  <a:lnTo>
                    <a:pt x="35626" y="18347"/>
                  </a:lnTo>
                  <a:lnTo>
                    <a:pt x="3112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6" name="Google Shape;1495;p45">
              <a:extLst>
                <a:ext uri="{FF2B5EF4-FFF2-40B4-BE49-F238E27FC236}">
                  <a16:creationId xmlns:a16="http://schemas.microsoft.com/office/drawing/2014/main" id="{D031E961-5104-4CBA-9C3A-A30652017464}"/>
                </a:ext>
              </a:extLst>
            </p:cNvPr>
            <p:cNvSpPr/>
            <p:nvPr/>
          </p:nvSpPr>
          <p:spPr>
            <a:xfrm>
              <a:off x="4833965" y="3061867"/>
              <a:ext cx="805258" cy="26664"/>
            </a:xfrm>
            <a:custGeom>
              <a:avLst/>
              <a:gdLst/>
              <a:ahLst/>
              <a:cxnLst/>
              <a:rect l="l" t="t" r="r" b="b"/>
              <a:pathLst>
                <a:path w="31257" h="1035" extrusionOk="0">
                  <a:moveTo>
                    <a:pt x="0" y="1"/>
                  </a:moveTo>
                  <a:lnTo>
                    <a:pt x="134" y="1035"/>
                  </a:lnTo>
                  <a:lnTo>
                    <a:pt x="31256" y="1035"/>
                  </a:lnTo>
                  <a:lnTo>
                    <a:pt x="3112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7" name="Google Shape;1496;p45">
              <a:extLst>
                <a:ext uri="{FF2B5EF4-FFF2-40B4-BE49-F238E27FC236}">
                  <a16:creationId xmlns:a16="http://schemas.microsoft.com/office/drawing/2014/main" id="{0CB4FE83-927D-482F-81E4-9BC78DBE763B}"/>
                </a:ext>
              </a:extLst>
            </p:cNvPr>
            <p:cNvSpPr/>
            <p:nvPr/>
          </p:nvSpPr>
          <p:spPr>
            <a:xfrm>
              <a:off x="4742872" y="2589243"/>
              <a:ext cx="917841" cy="472665"/>
            </a:xfrm>
            <a:custGeom>
              <a:avLst/>
              <a:gdLst/>
              <a:ahLst/>
              <a:cxnLst/>
              <a:rect l="l" t="t" r="r" b="b"/>
              <a:pathLst>
                <a:path w="35627" h="18347" extrusionOk="0">
                  <a:moveTo>
                    <a:pt x="1" y="0"/>
                  </a:moveTo>
                  <a:lnTo>
                    <a:pt x="4504" y="18347"/>
                  </a:lnTo>
                  <a:lnTo>
                    <a:pt x="35626" y="18347"/>
                  </a:lnTo>
                  <a:lnTo>
                    <a:pt x="3108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8" name="Google Shape;1497;p45">
              <a:extLst>
                <a:ext uri="{FF2B5EF4-FFF2-40B4-BE49-F238E27FC236}">
                  <a16:creationId xmlns:a16="http://schemas.microsoft.com/office/drawing/2014/main" id="{384CEF04-1DA0-43C7-B155-904D383A1F4B}"/>
                </a:ext>
              </a:extLst>
            </p:cNvPr>
            <p:cNvSpPr/>
            <p:nvPr/>
          </p:nvSpPr>
          <p:spPr>
            <a:xfrm>
              <a:off x="4770385" y="2610728"/>
              <a:ext cx="861962" cy="429693"/>
            </a:xfrm>
            <a:custGeom>
              <a:avLst/>
              <a:gdLst/>
              <a:ahLst/>
              <a:cxnLst/>
              <a:rect l="l" t="t" r="r" b="b"/>
              <a:pathLst>
                <a:path w="33458" h="16679" extrusionOk="0">
                  <a:moveTo>
                    <a:pt x="0" y="0"/>
                  </a:moveTo>
                  <a:lnTo>
                    <a:pt x="4070" y="16679"/>
                  </a:lnTo>
                  <a:lnTo>
                    <a:pt x="33457" y="16679"/>
                  </a:lnTo>
                  <a:lnTo>
                    <a:pt x="293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39" name="Google Shape;1498;p45">
              <a:extLst>
                <a:ext uri="{FF2B5EF4-FFF2-40B4-BE49-F238E27FC236}">
                  <a16:creationId xmlns:a16="http://schemas.microsoft.com/office/drawing/2014/main" id="{011CF724-3A66-4449-8115-823950040B02}"/>
                </a:ext>
              </a:extLst>
            </p:cNvPr>
            <p:cNvSpPr/>
            <p:nvPr/>
          </p:nvSpPr>
          <p:spPr>
            <a:xfrm>
              <a:off x="5067701" y="3061867"/>
              <a:ext cx="886024" cy="26664"/>
            </a:xfrm>
            <a:custGeom>
              <a:avLst/>
              <a:gdLst/>
              <a:ahLst/>
              <a:cxnLst/>
              <a:rect l="l" t="t" r="r" b="b"/>
              <a:pathLst>
                <a:path w="34392" h="1035" extrusionOk="0">
                  <a:moveTo>
                    <a:pt x="1" y="1"/>
                  </a:moveTo>
                  <a:lnTo>
                    <a:pt x="134" y="1035"/>
                  </a:lnTo>
                  <a:lnTo>
                    <a:pt x="34392" y="1035"/>
                  </a:lnTo>
                  <a:lnTo>
                    <a:pt x="3425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0" name="Google Shape;1499;p45">
              <a:extLst>
                <a:ext uri="{FF2B5EF4-FFF2-40B4-BE49-F238E27FC236}">
                  <a16:creationId xmlns:a16="http://schemas.microsoft.com/office/drawing/2014/main" id="{9B32490D-9AF2-4C19-AF06-5EE919FFE94C}"/>
                </a:ext>
              </a:extLst>
            </p:cNvPr>
            <p:cNvSpPr/>
            <p:nvPr/>
          </p:nvSpPr>
          <p:spPr>
            <a:xfrm>
              <a:off x="6058521" y="3088505"/>
              <a:ext cx="96274" cy="1031273"/>
            </a:xfrm>
            <a:custGeom>
              <a:avLst/>
              <a:gdLst/>
              <a:ahLst/>
              <a:cxnLst/>
              <a:rect l="l" t="t" r="r" b="b"/>
              <a:pathLst>
                <a:path w="3737" h="40030" extrusionOk="0">
                  <a:moveTo>
                    <a:pt x="0" y="1"/>
                  </a:moveTo>
                  <a:lnTo>
                    <a:pt x="0" y="40029"/>
                  </a:lnTo>
                  <a:lnTo>
                    <a:pt x="3736" y="4002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1" name="Google Shape;1500;p45">
              <a:extLst>
                <a:ext uri="{FF2B5EF4-FFF2-40B4-BE49-F238E27FC236}">
                  <a16:creationId xmlns:a16="http://schemas.microsoft.com/office/drawing/2014/main" id="{33FC2CC9-CC0F-400E-8D38-023BAD54A2B5}"/>
                </a:ext>
              </a:extLst>
            </p:cNvPr>
            <p:cNvSpPr/>
            <p:nvPr/>
          </p:nvSpPr>
          <p:spPr>
            <a:xfrm>
              <a:off x="6118675" y="3088505"/>
              <a:ext cx="66184" cy="1031273"/>
            </a:xfrm>
            <a:custGeom>
              <a:avLst/>
              <a:gdLst/>
              <a:ahLst/>
              <a:cxnLst/>
              <a:rect l="l" t="t" r="r" b="b"/>
              <a:pathLst>
                <a:path w="2569" h="40030" extrusionOk="0">
                  <a:moveTo>
                    <a:pt x="0" y="1"/>
                  </a:moveTo>
                  <a:lnTo>
                    <a:pt x="0" y="40029"/>
                  </a:lnTo>
                  <a:lnTo>
                    <a:pt x="2569" y="4002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2" name="Google Shape;1501;p45">
              <a:extLst>
                <a:ext uri="{FF2B5EF4-FFF2-40B4-BE49-F238E27FC236}">
                  <a16:creationId xmlns:a16="http://schemas.microsoft.com/office/drawing/2014/main" id="{447E5506-CCFD-42E5-A2D9-C95988BA61BA}"/>
                </a:ext>
              </a:extLst>
            </p:cNvPr>
            <p:cNvSpPr/>
            <p:nvPr/>
          </p:nvSpPr>
          <p:spPr>
            <a:xfrm>
              <a:off x="4968029" y="3088505"/>
              <a:ext cx="1237502" cy="117760"/>
            </a:xfrm>
            <a:custGeom>
              <a:avLst/>
              <a:gdLst/>
              <a:ahLst/>
              <a:cxnLst/>
              <a:rect l="l" t="t" r="r" b="b"/>
              <a:pathLst>
                <a:path w="48035" h="4571" extrusionOk="0">
                  <a:moveTo>
                    <a:pt x="0" y="1"/>
                  </a:moveTo>
                  <a:lnTo>
                    <a:pt x="0" y="4571"/>
                  </a:lnTo>
                  <a:lnTo>
                    <a:pt x="48034" y="4571"/>
                  </a:lnTo>
                  <a:lnTo>
                    <a:pt x="4803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3" name="Google Shape;1502;p45">
              <a:extLst>
                <a:ext uri="{FF2B5EF4-FFF2-40B4-BE49-F238E27FC236}">
                  <a16:creationId xmlns:a16="http://schemas.microsoft.com/office/drawing/2014/main" id="{C686EB96-5F25-4868-B6B9-F2635E7FAAD2}"/>
                </a:ext>
              </a:extLst>
            </p:cNvPr>
            <p:cNvSpPr/>
            <p:nvPr/>
          </p:nvSpPr>
          <p:spPr>
            <a:xfrm>
              <a:off x="4829663" y="3206236"/>
              <a:ext cx="95424" cy="913538"/>
            </a:xfrm>
            <a:custGeom>
              <a:avLst/>
              <a:gdLst/>
              <a:ahLst/>
              <a:cxnLst/>
              <a:rect l="l" t="t" r="r" b="b"/>
              <a:pathLst>
                <a:path w="3704" h="35460" extrusionOk="0">
                  <a:moveTo>
                    <a:pt x="1" y="1"/>
                  </a:moveTo>
                  <a:lnTo>
                    <a:pt x="1" y="35459"/>
                  </a:lnTo>
                  <a:lnTo>
                    <a:pt x="3703" y="35459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4" name="Google Shape;1503;p45">
              <a:extLst>
                <a:ext uri="{FF2B5EF4-FFF2-40B4-BE49-F238E27FC236}">
                  <a16:creationId xmlns:a16="http://schemas.microsoft.com/office/drawing/2014/main" id="{3942F47E-3E88-43F7-821B-02AAFDE96A2F}"/>
                </a:ext>
              </a:extLst>
            </p:cNvPr>
            <p:cNvSpPr/>
            <p:nvPr/>
          </p:nvSpPr>
          <p:spPr>
            <a:xfrm>
              <a:off x="4888966" y="3206236"/>
              <a:ext cx="66184" cy="913538"/>
            </a:xfrm>
            <a:custGeom>
              <a:avLst/>
              <a:gdLst/>
              <a:ahLst/>
              <a:cxnLst/>
              <a:rect l="l" t="t" r="r" b="b"/>
              <a:pathLst>
                <a:path w="2569" h="35460" extrusionOk="0">
                  <a:moveTo>
                    <a:pt x="0" y="1"/>
                  </a:moveTo>
                  <a:lnTo>
                    <a:pt x="0" y="35459"/>
                  </a:lnTo>
                  <a:lnTo>
                    <a:pt x="2569" y="3545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5" name="Google Shape;1504;p45">
              <a:extLst>
                <a:ext uri="{FF2B5EF4-FFF2-40B4-BE49-F238E27FC236}">
                  <a16:creationId xmlns:a16="http://schemas.microsoft.com/office/drawing/2014/main" id="{614F8FC4-441A-4D50-BF06-4019E98F87B8}"/>
                </a:ext>
              </a:extLst>
            </p:cNvPr>
            <p:cNvSpPr/>
            <p:nvPr/>
          </p:nvSpPr>
          <p:spPr>
            <a:xfrm>
              <a:off x="4221249" y="3206236"/>
              <a:ext cx="96274" cy="913538"/>
            </a:xfrm>
            <a:custGeom>
              <a:avLst/>
              <a:gdLst/>
              <a:ahLst/>
              <a:cxnLst/>
              <a:rect l="l" t="t" r="r" b="b"/>
              <a:pathLst>
                <a:path w="3737" h="35460" extrusionOk="0">
                  <a:moveTo>
                    <a:pt x="1" y="1"/>
                  </a:moveTo>
                  <a:lnTo>
                    <a:pt x="1" y="35459"/>
                  </a:lnTo>
                  <a:lnTo>
                    <a:pt x="3737" y="35459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6" name="Google Shape;1505;p45">
              <a:extLst>
                <a:ext uri="{FF2B5EF4-FFF2-40B4-BE49-F238E27FC236}">
                  <a16:creationId xmlns:a16="http://schemas.microsoft.com/office/drawing/2014/main" id="{9DF169BE-29E4-43A7-B089-0AC0384FAD3E}"/>
                </a:ext>
              </a:extLst>
            </p:cNvPr>
            <p:cNvSpPr/>
            <p:nvPr/>
          </p:nvSpPr>
          <p:spPr>
            <a:xfrm>
              <a:off x="4281403" y="3206236"/>
              <a:ext cx="66210" cy="913538"/>
            </a:xfrm>
            <a:custGeom>
              <a:avLst/>
              <a:gdLst/>
              <a:ahLst/>
              <a:cxnLst/>
              <a:rect l="l" t="t" r="r" b="b"/>
              <a:pathLst>
                <a:path w="2570" h="35460" extrusionOk="0">
                  <a:moveTo>
                    <a:pt x="1" y="1"/>
                  </a:moveTo>
                  <a:lnTo>
                    <a:pt x="1" y="35459"/>
                  </a:lnTo>
                  <a:lnTo>
                    <a:pt x="2569" y="35459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7" name="Google Shape;1506;p45">
              <a:extLst>
                <a:ext uri="{FF2B5EF4-FFF2-40B4-BE49-F238E27FC236}">
                  <a16:creationId xmlns:a16="http://schemas.microsoft.com/office/drawing/2014/main" id="{BFECA797-D90B-48A2-A8E1-91E4362FDD25}"/>
                </a:ext>
              </a:extLst>
            </p:cNvPr>
            <p:cNvSpPr/>
            <p:nvPr/>
          </p:nvSpPr>
          <p:spPr>
            <a:xfrm>
              <a:off x="5450958" y="3206236"/>
              <a:ext cx="96274" cy="913538"/>
            </a:xfrm>
            <a:custGeom>
              <a:avLst/>
              <a:gdLst/>
              <a:ahLst/>
              <a:cxnLst/>
              <a:rect l="l" t="t" r="r" b="b"/>
              <a:pathLst>
                <a:path w="3737" h="35460" extrusionOk="0">
                  <a:moveTo>
                    <a:pt x="1" y="1"/>
                  </a:moveTo>
                  <a:lnTo>
                    <a:pt x="1" y="35459"/>
                  </a:lnTo>
                  <a:lnTo>
                    <a:pt x="3737" y="35459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8" name="Google Shape;1507;p45">
              <a:extLst>
                <a:ext uri="{FF2B5EF4-FFF2-40B4-BE49-F238E27FC236}">
                  <a16:creationId xmlns:a16="http://schemas.microsoft.com/office/drawing/2014/main" id="{49DCE90F-2C4F-4A13-B3EA-ADB1045D7E1A}"/>
                </a:ext>
              </a:extLst>
            </p:cNvPr>
            <p:cNvSpPr/>
            <p:nvPr/>
          </p:nvSpPr>
          <p:spPr>
            <a:xfrm>
              <a:off x="5510261" y="3206236"/>
              <a:ext cx="67060" cy="913538"/>
            </a:xfrm>
            <a:custGeom>
              <a:avLst/>
              <a:gdLst/>
              <a:ahLst/>
              <a:cxnLst/>
              <a:rect l="l" t="t" r="r" b="b"/>
              <a:pathLst>
                <a:path w="2603" h="35460" extrusionOk="0">
                  <a:moveTo>
                    <a:pt x="1" y="1"/>
                  </a:moveTo>
                  <a:lnTo>
                    <a:pt x="1" y="35459"/>
                  </a:lnTo>
                  <a:lnTo>
                    <a:pt x="2602" y="3545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49" name="Google Shape;1508;p45">
              <a:extLst>
                <a:ext uri="{FF2B5EF4-FFF2-40B4-BE49-F238E27FC236}">
                  <a16:creationId xmlns:a16="http://schemas.microsoft.com/office/drawing/2014/main" id="{0949F27B-9AE2-4645-AD95-9D7483E9F8E7}"/>
                </a:ext>
              </a:extLst>
            </p:cNvPr>
            <p:cNvSpPr/>
            <p:nvPr/>
          </p:nvSpPr>
          <p:spPr>
            <a:xfrm>
              <a:off x="4221249" y="3088505"/>
              <a:ext cx="746829" cy="117760"/>
            </a:xfrm>
            <a:custGeom>
              <a:avLst/>
              <a:gdLst/>
              <a:ahLst/>
              <a:cxnLst/>
              <a:rect l="l" t="t" r="r" b="b"/>
              <a:pathLst>
                <a:path w="28989" h="4571" extrusionOk="0">
                  <a:moveTo>
                    <a:pt x="1" y="1"/>
                  </a:moveTo>
                  <a:lnTo>
                    <a:pt x="1" y="4571"/>
                  </a:lnTo>
                  <a:lnTo>
                    <a:pt x="28988" y="4571"/>
                  </a:lnTo>
                  <a:lnTo>
                    <a:pt x="2898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0" name="Google Shape;1509;p45">
              <a:extLst>
                <a:ext uri="{FF2B5EF4-FFF2-40B4-BE49-F238E27FC236}">
                  <a16:creationId xmlns:a16="http://schemas.microsoft.com/office/drawing/2014/main" id="{0104BF8E-C987-45D3-AD38-56BD938434A3}"/>
                </a:ext>
              </a:extLst>
            </p:cNvPr>
            <p:cNvSpPr/>
            <p:nvPr/>
          </p:nvSpPr>
          <p:spPr>
            <a:xfrm>
              <a:off x="5838517" y="3351480"/>
              <a:ext cx="628244" cy="768289"/>
            </a:xfrm>
            <a:custGeom>
              <a:avLst/>
              <a:gdLst/>
              <a:ahLst/>
              <a:cxnLst/>
              <a:rect l="l" t="t" r="r" b="b"/>
              <a:pathLst>
                <a:path w="24386" h="29822" extrusionOk="0">
                  <a:moveTo>
                    <a:pt x="6406" y="0"/>
                  </a:moveTo>
                  <a:cubicBezTo>
                    <a:pt x="6172" y="0"/>
                    <a:pt x="6005" y="134"/>
                    <a:pt x="5972" y="334"/>
                  </a:cubicBezTo>
                  <a:lnTo>
                    <a:pt x="1" y="29821"/>
                  </a:lnTo>
                  <a:lnTo>
                    <a:pt x="902" y="29821"/>
                  </a:lnTo>
                  <a:lnTo>
                    <a:pt x="6772" y="901"/>
                  </a:lnTo>
                  <a:lnTo>
                    <a:pt x="17614" y="901"/>
                  </a:lnTo>
                  <a:lnTo>
                    <a:pt x="20449" y="14811"/>
                  </a:lnTo>
                  <a:lnTo>
                    <a:pt x="20916" y="17046"/>
                  </a:lnTo>
                  <a:lnTo>
                    <a:pt x="23484" y="29821"/>
                  </a:lnTo>
                  <a:lnTo>
                    <a:pt x="24385" y="29821"/>
                  </a:lnTo>
                  <a:lnTo>
                    <a:pt x="21350" y="14811"/>
                  </a:lnTo>
                  <a:lnTo>
                    <a:pt x="20916" y="12576"/>
                  </a:lnTo>
                  <a:lnTo>
                    <a:pt x="18414" y="334"/>
                  </a:lnTo>
                  <a:cubicBezTo>
                    <a:pt x="18381" y="134"/>
                    <a:pt x="18214" y="0"/>
                    <a:pt x="1801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1" name="Google Shape;1510;p45">
              <a:extLst>
                <a:ext uri="{FF2B5EF4-FFF2-40B4-BE49-F238E27FC236}">
                  <a16:creationId xmlns:a16="http://schemas.microsoft.com/office/drawing/2014/main" id="{5AAF64E4-159E-4C68-A1C3-496A3986D0D1}"/>
                </a:ext>
              </a:extLst>
            </p:cNvPr>
            <p:cNvSpPr/>
            <p:nvPr/>
          </p:nvSpPr>
          <p:spPr>
            <a:xfrm>
              <a:off x="6287105" y="3351480"/>
              <a:ext cx="628219" cy="768289"/>
            </a:xfrm>
            <a:custGeom>
              <a:avLst/>
              <a:gdLst/>
              <a:ahLst/>
              <a:cxnLst/>
              <a:rect l="l" t="t" r="r" b="b"/>
              <a:pathLst>
                <a:path w="24385" h="29822" extrusionOk="0">
                  <a:moveTo>
                    <a:pt x="6405" y="0"/>
                  </a:moveTo>
                  <a:cubicBezTo>
                    <a:pt x="6205" y="0"/>
                    <a:pt x="6038" y="167"/>
                    <a:pt x="6005" y="367"/>
                  </a:cubicBezTo>
                  <a:lnTo>
                    <a:pt x="3503" y="12576"/>
                  </a:lnTo>
                  <a:lnTo>
                    <a:pt x="3036" y="14811"/>
                  </a:lnTo>
                  <a:lnTo>
                    <a:pt x="0" y="29821"/>
                  </a:lnTo>
                  <a:lnTo>
                    <a:pt x="901" y="29821"/>
                  </a:lnTo>
                  <a:lnTo>
                    <a:pt x="3503" y="17046"/>
                  </a:lnTo>
                  <a:lnTo>
                    <a:pt x="3937" y="14811"/>
                  </a:lnTo>
                  <a:lnTo>
                    <a:pt x="6772" y="901"/>
                  </a:lnTo>
                  <a:lnTo>
                    <a:pt x="17613" y="901"/>
                  </a:lnTo>
                  <a:lnTo>
                    <a:pt x="23484" y="29821"/>
                  </a:lnTo>
                  <a:lnTo>
                    <a:pt x="24384" y="29821"/>
                  </a:lnTo>
                  <a:lnTo>
                    <a:pt x="18414" y="367"/>
                  </a:lnTo>
                  <a:cubicBezTo>
                    <a:pt x="18380" y="167"/>
                    <a:pt x="18180" y="0"/>
                    <a:pt x="1798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2" name="Google Shape;1511;p45">
              <a:extLst>
                <a:ext uri="{FF2B5EF4-FFF2-40B4-BE49-F238E27FC236}">
                  <a16:creationId xmlns:a16="http://schemas.microsoft.com/office/drawing/2014/main" id="{9E7712D0-01E2-466D-A507-E7522B35DCA0}"/>
                </a:ext>
              </a:extLst>
            </p:cNvPr>
            <p:cNvSpPr/>
            <p:nvPr/>
          </p:nvSpPr>
          <p:spPr>
            <a:xfrm>
              <a:off x="6226951" y="2964771"/>
              <a:ext cx="726193" cy="397902"/>
            </a:xfrm>
            <a:custGeom>
              <a:avLst/>
              <a:gdLst/>
              <a:ahLst/>
              <a:cxnLst/>
              <a:rect l="l" t="t" r="r" b="b"/>
              <a:pathLst>
                <a:path w="28188" h="15445" extrusionOk="0">
                  <a:moveTo>
                    <a:pt x="10041" y="0"/>
                  </a:moveTo>
                  <a:cubicBezTo>
                    <a:pt x="7472" y="0"/>
                    <a:pt x="6772" y="601"/>
                    <a:pt x="5004" y="4504"/>
                  </a:cubicBezTo>
                  <a:cubicBezTo>
                    <a:pt x="3203" y="8406"/>
                    <a:pt x="0" y="15445"/>
                    <a:pt x="0" y="15445"/>
                  </a:cubicBezTo>
                  <a:lnTo>
                    <a:pt x="19915" y="15445"/>
                  </a:lnTo>
                  <a:cubicBezTo>
                    <a:pt x="23717" y="15445"/>
                    <a:pt x="25852" y="12876"/>
                    <a:pt x="26920" y="8607"/>
                  </a:cubicBezTo>
                  <a:lnTo>
                    <a:pt x="27420" y="6171"/>
                  </a:lnTo>
                  <a:cubicBezTo>
                    <a:pt x="28187" y="3003"/>
                    <a:pt x="25819" y="0"/>
                    <a:pt x="2255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3" name="Google Shape;1512;p45">
              <a:extLst>
                <a:ext uri="{FF2B5EF4-FFF2-40B4-BE49-F238E27FC236}">
                  <a16:creationId xmlns:a16="http://schemas.microsoft.com/office/drawing/2014/main" id="{1F617E72-7B42-4630-AFE0-DE72B43D1B90}"/>
                </a:ext>
              </a:extLst>
            </p:cNvPr>
            <p:cNvSpPr/>
            <p:nvPr/>
          </p:nvSpPr>
          <p:spPr>
            <a:xfrm>
              <a:off x="5933912" y="3264689"/>
              <a:ext cx="573216" cy="97975"/>
            </a:xfrm>
            <a:custGeom>
              <a:avLst/>
              <a:gdLst/>
              <a:ahLst/>
              <a:cxnLst/>
              <a:rect l="l" t="t" r="r" b="b"/>
              <a:pathLst>
                <a:path w="22250" h="3803" extrusionOk="0">
                  <a:moveTo>
                    <a:pt x="2736" y="0"/>
                  </a:moveTo>
                  <a:cubicBezTo>
                    <a:pt x="1235" y="0"/>
                    <a:pt x="1" y="1201"/>
                    <a:pt x="1" y="2735"/>
                  </a:cubicBezTo>
                  <a:lnTo>
                    <a:pt x="1" y="2802"/>
                  </a:lnTo>
                  <a:cubicBezTo>
                    <a:pt x="1" y="3369"/>
                    <a:pt x="468" y="3803"/>
                    <a:pt x="1001" y="3803"/>
                  </a:cubicBezTo>
                  <a:lnTo>
                    <a:pt x="22250" y="3803"/>
                  </a:lnTo>
                  <a:lnTo>
                    <a:pt x="2225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4" name="Google Shape;1513;p45">
              <a:extLst>
                <a:ext uri="{FF2B5EF4-FFF2-40B4-BE49-F238E27FC236}">
                  <a16:creationId xmlns:a16="http://schemas.microsoft.com/office/drawing/2014/main" id="{4C54E973-2330-4D24-9E89-0E887C5F2B96}"/>
                </a:ext>
              </a:extLst>
            </p:cNvPr>
            <p:cNvSpPr/>
            <p:nvPr/>
          </p:nvSpPr>
          <p:spPr>
            <a:xfrm>
              <a:off x="3929086" y="4361184"/>
              <a:ext cx="4166208" cy="24322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5" name="Google Shape;1514;p45">
              <a:extLst>
                <a:ext uri="{FF2B5EF4-FFF2-40B4-BE49-F238E27FC236}">
                  <a16:creationId xmlns:a16="http://schemas.microsoft.com/office/drawing/2014/main" id="{9D2CE18C-C007-4FB7-A654-A03AF2483B61}"/>
                </a:ext>
              </a:extLst>
            </p:cNvPr>
            <p:cNvSpPr/>
            <p:nvPr/>
          </p:nvSpPr>
          <p:spPr>
            <a:xfrm>
              <a:off x="5314343" y="3995110"/>
              <a:ext cx="193373" cy="189097"/>
            </a:xfrm>
            <a:custGeom>
              <a:avLst/>
              <a:gdLst/>
              <a:ahLst/>
              <a:cxnLst/>
              <a:rect l="l" t="t" r="r" b="b"/>
              <a:pathLst>
                <a:path w="7506" h="7340" extrusionOk="0">
                  <a:moveTo>
                    <a:pt x="2669" y="1"/>
                  </a:moveTo>
                  <a:lnTo>
                    <a:pt x="0" y="1702"/>
                  </a:lnTo>
                  <a:lnTo>
                    <a:pt x="4837" y="7339"/>
                  </a:lnTo>
                  <a:lnTo>
                    <a:pt x="7505" y="5605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6" name="Google Shape;1515;p45">
              <a:extLst>
                <a:ext uri="{FF2B5EF4-FFF2-40B4-BE49-F238E27FC236}">
                  <a16:creationId xmlns:a16="http://schemas.microsoft.com/office/drawing/2014/main" id="{E7C8C6F7-608A-43DE-88E1-15056FFB2E3C}"/>
                </a:ext>
              </a:extLst>
            </p:cNvPr>
            <p:cNvSpPr/>
            <p:nvPr/>
          </p:nvSpPr>
          <p:spPr>
            <a:xfrm>
              <a:off x="5314343" y="3995110"/>
              <a:ext cx="133218" cy="118611"/>
            </a:xfrm>
            <a:custGeom>
              <a:avLst/>
              <a:gdLst/>
              <a:ahLst/>
              <a:cxnLst/>
              <a:rect l="l" t="t" r="r" b="b"/>
              <a:pathLst>
                <a:path w="5171" h="4604" extrusionOk="0">
                  <a:moveTo>
                    <a:pt x="2669" y="1"/>
                  </a:moveTo>
                  <a:lnTo>
                    <a:pt x="0" y="1702"/>
                  </a:lnTo>
                  <a:lnTo>
                    <a:pt x="2502" y="4604"/>
                  </a:lnTo>
                  <a:lnTo>
                    <a:pt x="5170" y="2869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7" name="Google Shape;1516;p45">
              <a:extLst>
                <a:ext uri="{FF2B5EF4-FFF2-40B4-BE49-F238E27FC236}">
                  <a16:creationId xmlns:a16="http://schemas.microsoft.com/office/drawing/2014/main" id="{7DCA5131-7A0D-445B-9D5B-C6169B695C2F}"/>
                </a:ext>
              </a:extLst>
            </p:cNvPr>
            <p:cNvSpPr/>
            <p:nvPr/>
          </p:nvSpPr>
          <p:spPr>
            <a:xfrm>
              <a:off x="4821084" y="4187602"/>
              <a:ext cx="161582" cy="195975"/>
            </a:xfrm>
            <a:custGeom>
              <a:avLst/>
              <a:gdLst/>
              <a:ahLst/>
              <a:cxnLst/>
              <a:rect l="l" t="t" r="r" b="b"/>
              <a:pathLst>
                <a:path w="6272" h="7607" extrusionOk="0">
                  <a:moveTo>
                    <a:pt x="3069" y="1"/>
                  </a:moveTo>
                  <a:lnTo>
                    <a:pt x="0" y="301"/>
                  </a:lnTo>
                  <a:lnTo>
                    <a:pt x="3202" y="7606"/>
                  </a:lnTo>
                  <a:lnTo>
                    <a:pt x="6271" y="7306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8" name="Google Shape;1517;p45">
              <a:extLst>
                <a:ext uri="{FF2B5EF4-FFF2-40B4-BE49-F238E27FC236}">
                  <a16:creationId xmlns:a16="http://schemas.microsoft.com/office/drawing/2014/main" id="{8BCF01D6-6088-48FB-92DF-C1D4EDB1F44E}"/>
                </a:ext>
              </a:extLst>
            </p:cNvPr>
            <p:cNvSpPr/>
            <p:nvPr/>
          </p:nvSpPr>
          <p:spPr>
            <a:xfrm>
              <a:off x="4821084" y="4188477"/>
              <a:ext cx="124613" cy="104003"/>
            </a:xfrm>
            <a:custGeom>
              <a:avLst/>
              <a:gdLst/>
              <a:ahLst/>
              <a:cxnLst/>
              <a:rect l="l" t="t" r="r" b="b"/>
              <a:pathLst>
                <a:path w="4837" h="4037" extrusionOk="0">
                  <a:moveTo>
                    <a:pt x="3069" y="0"/>
                  </a:moveTo>
                  <a:lnTo>
                    <a:pt x="0" y="300"/>
                  </a:lnTo>
                  <a:lnTo>
                    <a:pt x="1635" y="4036"/>
                  </a:lnTo>
                  <a:lnTo>
                    <a:pt x="4837" y="4036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59" name="Google Shape;1518;p45">
              <a:extLst>
                <a:ext uri="{FF2B5EF4-FFF2-40B4-BE49-F238E27FC236}">
                  <a16:creationId xmlns:a16="http://schemas.microsoft.com/office/drawing/2014/main" id="{7EF0708E-DEAD-4D92-988E-E4D1D8530C7C}"/>
                </a:ext>
              </a:extLst>
            </p:cNvPr>
            <p:cNvSpPr/>
            <p:nvPr/>
          </p:nvSpPr>
          <p:spPr>
            <a:xfrm>
              <a:off x="3883539" y="1797792"/>
              <a:ext cx="701255" cy="762493"/>
            </a:xfrm>
            <a:custGeom>
              <a:avLst/>
              <a:gdLst/>
              <a:ahLst/>
              <a:cxnLst/>
              <a:rect l="l" t="t" r="r" b="b"/>
              <a:pathLst>
                <a:path w="27220" h="29597" extrusionOk="0">
                  <a:moveTo>
                    <a:pt x="16342" y="1"/>
                  </a:moveTo>
                  <a:cubicBezTo>
                    <a:pt x="15988" y="1"/>
                    <a:pt x="15565" y="96"/>
                    <a:pt x="15045" y="334"/>
                  </a:cubicBezTo>
                  <a:cubicBezTo>
                    <a:pt x="11678" y="1870"/>
                    <a:pt x="12731" y="4206"/>
                    <a:pt x="10234" y="4206"/>
                  </a:cubicBezTo>
                  <a:cubicBezTo>
                    <a:pt x="10182" y="4206"/>
                    <a:pt x="10129" y="4205"/>
                    <a:pt x="10074" y="4203"/>
                  </a:cubicBezTo>
                  <a:cubicBezTo>
                    <a:pt x="10013" y="4201"/>
                    <a:pt x="9952" y="4200"/>
                    <a:pt x="9891" y="4200"/>
                  </a:cubicBezTo>
                  <a:cubicBezTo>
                    <a:pt x="7324" y="4200"/>
                    <a:pt x="5618" y="6241"/>
                    <a:pt x="6205" y="7773"/>
                  </a:cubicBezTo>
                  <a:cubicBezTo>
                    <a:pt x="6805" y="9340"/>
                    <a:pt x="7706" y="10808"/>
                    <a:pt x="5805" y="11442"/>
                  </a:cubicBezTo>
                  <a:cubicBezTo>
                    <a:pt x="3903" y="12076"/>
                    <a:pt x="2636" y="12643"/>
                    <a:pt x="2903" y="14210"/>
                  </a:cubicBezTo>
                  <a:cubicBezTo>
                    <a:pt x="3169" y="15778"/>
                    <a:pt x="4537" y="16412"/>
                    <a:pt x="2269" y="17413"/>
                  </a:cubicBezTo>
                  <a:cubicBezTo>
                    <a:pt x="0" y="18447"/>
                    <a:pt x="201" y="22783"/>
                    <a:pt x="2436" y="22783"/>
                  </a:cubicBezTo>
                  <a:cubicBezTo>
                    <a:pt x="4670" y="22783"/>
                    <a:pt x="2536" y="24951"/>
                    <a:pt x="4537" y="27153"/>
                  </a:cubicBezTo>
                  <a:cubicBezTo>
                    <a:pt x="5780" y="28543"/>
                    <a:pt x="7448" y="29175"/>
                    <a:pt x="8828" y="29175"/>
                  </a:cubicBezTo>
                  <a:cubicBezTo>
                    <a:pt x="9634" y="29175"/>
                    <a:pt x="10341" y="28960"/>
                    <a:pt x="10808" y="28554"/>
                  </a:cubicBezTo>
                  <a:cubicBezTo>
                    <a:pt x="11570" y="27913"/>
                    <a:pt x="12380" y="27332"/>
                    <a:pt x="13418" y="27332"/>
                  </a:cubicBezTo>
                  <a:cubicBezTo>
                    <a:pt x="14108" y="27332"/>
                    <a:pt x="14900" y="27588"/>
                    <a:pt x="15845" y="28254"/>
                  </a:cubicBezTo>
                  <a:cubicBezTo>
                    <a:pt x="17027" y="29075"/>
                    <a:pt x="18598" y="29597"/>
                    <a:pt x="19868" y="29597"/>
                  </a:cubicBezTo>
                  <a:cubicBezTo>
                    <a:pt x="21177" y="29597"/>
                    <a:pt x="22168" y="29042"/>
                    <a:pt x="22083" y="27687"/>
                  </a:cubicBezTo>
                  <a:cubicBezTo>
                    <a:pt x="21883" y="25052"/>
                    <a:pt x="19581" y="23317"/>
                    <a:pt x="21749" y="21949"/>
                  </a:cubicBezTo>
                  <a:cubicBezTo>
                    <a:pt x="23951" y="20548"/>
                    <a:pt x="26753" y="19881"/>
                    <a:pt x="25886" y="17213"/>
                  </a:cubicBezTo>
                  <a:cubicBezTo>
                    <a:pt x="25319" y="15545"/>
                    <a:pt x="23617" y="14077"/>
                    <a:pt x="24985" y="12843"/>
                  </a:cubicBezTo>
                  <a:cubicBezTo>
                    <a:pt x="27220" y="10808"/>
                    <a:pt x="27220" y="6238"/>
                    <a:pt x="24485" y="5071"/>
                  </a:cubicBezTo>
                  <a:cubicBezTo>
                    <a:pt x="23020" y="4447"/>
                    <a:pt x="24263" y="1523"/>
                    <a:pt x="20269" y="1523"/>
                  </a:cubicBezTo>
                  <a:cubicBezTo>
                    <a:pt x="19989" y="1523"/>
                    <a:pt x="19682" y="1537"/>
                    <a:pt x="19348" y="1568"/>
                  </a:cubicBezTo>
                  <a:cubicBezTo>
                    <a:pt x="19309" y="1571"/>
                    <a:pt x="19271" y="1573"/>
                    <a:pt x="19235" y="1573"/>
                  </a:cubicBezTo>
                  <a:cubicBezTo>
                    <a:pt x="18090" y="1573"/>
                    <a:pt x="17780" y="1"/>
                    <a:pt x="16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0" name="Google Shape;1519;p45">
              <a:extLst>
                <a:ext uri="{FF2B5EF4-FFF2-40B4-BE49-F238E27FC236}">
                  <a16:creationId xmlns:a16="http://schemas.microsoft.com/office/drawing/2014/main" id="{34562E4F-4F83-4E02-8469-EA9BCA09E78C}"/>
                </a:ext>
              </a:extLst>
            </p:cNvPr>
            <p:cNvSpPr/>
            <p:nvPr/>
          </p:nvSpPr>
          <p:spPr>
            <a:xfrm>
              <a:off x="3875810" y="2363236"/>
              <a:ext cx="429693" cy="385021"/>
            </a:xfrm>
            <a:custGeom>
              <a:avLst/>
              <a:gdLst/>
              <a:ahLst/>
              <a:cxnLst/>
              <a:rect l="l" t="t" r="r" b="b"/>
              <a:pathLst>
                <a:path w="16679" h="14945" extrusionOk="0">
                  <a:moveTo>
                    <a:pt x="10574" y="12042"/>
                  </a:moveTo>
                  <a:cubicBezTo>
                    <a:pt x="10535" y="12052"/>
                    <a:pt x="10499" y="12056"/>
                    <a:pt x="10465" y="12056"/>
                  </a:cubicBezTo>
                  <a:cubicBezTo>
                    <a:pt x="10463" y="12056"/>
                    <a:pt x="10461" y="12056"/>
                    <a:pt x="10459" y="12056"/>
                  </a:cubicBezTo>
                  <a:lnTo>
                    <a:pt x="10459" y="12056"/>
                  </a:lnTo>
                  <a:cubicBezTo>
                    <a:pt x="10465" y="12051"/>
                    <a:pt x="10470" y="12047"/>
                    <a:pt x="10474" y="12042"/>
                  </a:cubicBezTo>
                  <a:close/>
                  <a:moveTo>
                    <a:pt x="13443" y="0"/>
                  </a:moveTo>
                  <a:cubicBezTo>
                    <a:pt x="13343" y="1034"/>
                    <a:pt x="13210" y="2135"/>
                    <a:pt x="13043" y="3203"/>
                  </a:cubicBezTo>
                  <a:cubicBezTo>
                    <a:pt x="12876" y="4303"/>
                    <a:pt x="12676" y="5371"/>
                    <a:pt x="12409" y="6405"/>
                  </a:cubicBezTo>
                  <a:cubicBezTo>
                    <a:pt x="12142" y="7472"/>
                    <a:pt x="11842" y="8506"/>
                    <a:pt x="11508" y="9507"/>
                  </a:cubicBezTo>
                  <a:cubicBezTo>
                    <a:pt x="11342" y="10007"/>
                    <a:pt x="11142" y="10474"/>
                    <a:pt x="10908" y="10975"/>
                  </a:cubicBezTo>
                  <a:cubicBezTo>
                    <a:pt x="10808" y="11208"/>
                    <a:pt x="10708" y="11442"/>
                    <a:pt x="10574" y="11675"/>
                  </a:cubicBezTo>
                  <a:cubicBezTo>
                    <a:pt x="10541" y="11775"/>
                    <a:pt x="10474" y="11876"/>
                    <a:pt x="10408" y="12009"/>
                  </a:cubicBezTo>
                  <a:lnTo>
                    <a:pt x="10384" y="12049"/>
                  </a:lnTo>
                  <a:lnTo>
                    <a:pt x="10384" y="12049"/>
                  </a:lnTo>
                  <a:cubicBezTo>
                    <a:pt x="10334" y="12040"/>
                    <a:pt x="10287" y="12024"/>
                    <a:pt x="10241" y="12009"/>
                  </a:cubicBezTo>
                  <a:cubicBezTo>
                    <a:pt x="9807" y="11909"/>
                    <a:pt x="9374" y="11742"/>
                    <a:pt x="9007" y="11509"/>
                  </a:cubicBezTo>
                  <a:cubicBezTo>
                    <a:pt x="8073" y="10975"/>
                    <a:pt x="7172" y="10408"/>
                    <a:pt x="6338" y="9741"/>
                  </a:cubicBezTo>
                  <a:cubicBezTo>
                    <a:pt x="5437" y="9073"/>
                    <a:pt x="4570" y="8373"/>
                    <a:pt x="3703" y="7672"/>
                  </a:cubicBezTo>
                  <a:cubicBezTo>
                    <a:pt x="2836" y="6939"/>
                    <a:pt x="2002" y="6205"/>
                    <a:pt x="1168" y="5471"/>
                  </a:cubicBezTo>
                  <a:lnTo>
                    <a:pt x="0" y="6605"/>
                  </a:lnTo>
                  <a:cubicBezTo>
                    <a:pt x="1468" y="8406"/>
                    <a:pt x="3069" y="10074"/>
                    <a:pt x="4770" y="11642"/>
                  </a:cubicBezTo>
                  <a:cubicBezTo>
                    <a:pt x="5671" y="12443"/>
                    <a:pt x="6605" y="13176"/>
                    <a:pt x="7606" y="13844"/>
                  </a:cubicBezTo>
                  <a:cubicBezTo>
                    <a:pt x="8206" y="14211"/>
                    <a:pt x="8807" y="14511"/>
                    <a:pt x="9440" y="14744"/>
                  </a:cubicBezTo>
                  <a:cubicBezTo>
                    <a:pt x="9874" y="14911"/>
                    <a:pt x="10341" y="14944"/>
                    <a:pt x="10808" y="14944"/>
                  </a:cubicBezTo>
                  <a:cubicBezTo>
                    <a:pt x="11108" y="14911"/>
                    <a:pt x="11408" y="14844"/>
                    <a:pt x="11709" y="14711"/>
                  </a:cubicBezTo>
                  <a:cubicBezTo>
                    <a:pt x="12009" y="14544"/>
                    <a:pt x="12309" y="14344"/>
                    <a:pt x="12543" y="14077"/>
                  </a:cubicBezTo>
                  <a:cubicBezTo>
                    <a:pt x="12643" y="13977"/>
                    <a:pt x="12743" y="13844"/>
                    <a:pt x="12809" y="13710"/>
                  </a:cubicBezTo>
                  <a:lnTo>
                    <a:pt x="12943" y="13510"/>
                  </a:lnTo>
                  <a:cubicBezTo>
                    <a:pt x="13010" y="13377"/>
                    <a:pt x="13110" y="13243"/>
                    <a:pt x="13176" y="13110"/>
                  </a:cubicBezTo>
                  <a:cubicBezTo>
                    <a:pt x="13343" y="12843"/>
                    <a:pt x="13477" y="12576"/>
                    <a:pt x="13610" y="12309"/>
                  </a:cubicBezTo>
                  <a:cubicBezTo>
                    <a:pt x="13877" y="11742"/>
                    <a:pt x="14144" y="11175"/>
                    <a:pt x="14377" y="10641"/>
                  </a:cubicBezTo>
                  <a:cubicBezTo>
                    <a:pt x="14844" y="9507"/>
                    <a:pt x="15211" y="8373"/>
                    <a:pt x="15511" y="7239"/>
                  </a:cubicBezTo>
                  <a:cubicBezTo>
                    <a:pt x="15812" y="6071"/>
                    <a:pt x="16078" y="4937"/>
                    <a:pt x="16245" y="3770"/>
                  </a:cubicBezTo>
                  <a:cubicBezTo>
                    <a:pt x="16445" y="2602"/>
                    <a:pt x="16612" y="1468"/>
                    <a:pt x="16679" y="234"/>
                  </a:cubicBezTo>
                  <a:lnTo>
                    <a:pt x="1344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1" name="Google Shape;1520;p45">
              <a:extLst>
                <a:ext uri="{FF2B5EF4-FFF2-40B4-BE49-F238E27FC236}">
                  <a16:creationId xmlns:a16="http://schemas.microsoft.com/office/drawing/2014/main" id="{40F15ABE-F820-4DC2-B826-972672A84393}"/>
                </a:ext>
              </a:extLst>
            </p:cNvPr>
            <p:cNvSpPr/>
            <p:nvPr/>
          </p:nvSpPr>
          <p:spPr>
            <a:xfrm>
              <a:off x="4161971" y="2297775"/>
              <a:ext cx="212077" cy="239076"/>
            </a:xfrm>
            <a:custGeom>
              <a:avLst/>
              <a:gdLst/>
              <a:ahLst/>
              <a:cxnLst/>
              <a:rect l="l" t="t" r="r" b="b"/>
              <a:pathLst>
                <a:path w="8232" h="9280" extrusionOk="0">
                  <a:moveTo>
                    <a:pt x="4716" y="1"/>
                  </a:moveTo>
                  <a:cubicBezTo>
                    <a:pt x="4412" y="1"/>
                    <a:pt x="4114" y="55"/>
                    <a:pt x="3836" y="173"/>
                  </a:cubicBezTo>
                  <a:cubicBezTo>
                    <a:pt x="968" y="1474"/>
                    <a:pt x="367" y="4276"/>
                    <a:pt x="0" y="6878"/>
                  </a:cubicBezTo>
                  <a:lnTo>
                    <a:pt x="4837" y="9046"/>
                  </a:lnTo>
                  <a:lnTo>
                    <a:pt x="5437" y="9279"/>
                  </a:lnTo>
                  <a:cubicBezTo>
                    <a:pt x="5437" y="9279"/>
                    <a:pt x="5838" y="8512"/>
                    <a:pt x="6338" y="7512"/>
                  </a:cubicBezTo>
                  <a:cubicBezTo>
                    <a:pt x="6972" y="6077"/>
                    <a:pt x="7839" y="4176"/>
                    <a:pt x="8006" y="3175"/>
                  </a:cubicBezTo>
                  <a:cubicBezTo>
                    <a:pt x="8232" y="1624"/>
                    <a:pt x="6382" y="1"/>
                    <a:pt x="4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2" name="Google Shape;1521;p45">
              <a:extLst>
                <a:ext uri="{FF2B5EF4-FFF2-40B4-BE49-F238E27FC236}">
                  <a16:creationId xmlns:a16="http://schemas.microsoft.com/office/drawing/2014/main" id="{A879DAAD-40BA-4750-9630-B36D8AFEF518}"/>
                </a:ext>
              </a:extLst>
            </p:cNvPr>
            <p:cNvSpPr/>
            <p:nvPr/>
          </p:nvSpPr>
          <p:spPr>
            <a:xfrm>
              <a:off x="4286555" y="2443149"/>
              <a:ext cx="37845" cy="93698"/>
            </a:xfrm>
            <a:custGeom>
              <a:avLst/>
              <a:gdLst/>
              <a:ahLst/>
              <a:cxnLst/>
              <a:rect l="l" t="t" r="r" b="b"/>
              <a:pathLst>
                <a:path w="1469" h="3637" extrusionOk="0">
                  <a:moveTo>
                    <a:pt x="835" y="1"/>
                  </a:moveTo>
                  <a:cubicBezTo>
                    <a:pt x="268" y="734"/>
                    <a:pt x="68" y="2369"/>
                    <a:pt x="1" y="3403"/>
                  </a:cubicBezTo>
                  <a:lnTo>
                    <a:pt x="568" y="3636"/>
                  </a:lnTo>
                  <a:cubicBezTo>
                    <a:pt x="568" y="3636"/>
                    <a:pt x="968" y="2869"/>
                    <a:pt x="1469" y="1869"/>
                  </a:cubicBezTo>
                  <a:cubicBezTo>
                    <a:pt x="1402" y="1201"/>
                    <a:pt x="1168" y="568"/>
                    <a:pt x="835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3" name="Google Shape;1522;p45">
              <a:extLst>
                <a:ext uri="{FF2B5EF4-FFF2-40B4-BE49-F238E27FC236}">
                  <a16:creationId xmlns:a16="http://schemas.microsoft.com/office/drawing/2014/main" id="{E125DD95-7984-479F-8237-B8610CDE6C0A}"/>
                </a:ext>
              </a:extLst>
            </p:cNvPr>
            <p:cNvSpPr/>
            <p:nvPr/>
          </p:nvSpPr>
          <p:spPr>
            <a:xfrm>
              <a:off x="3839718" y="2456905"/>
              <a:ext cx="80791" cy="87670"/>
            </a:xfrm>
            <a:custGeom>
              <a:avLst/>
              <a:gdLst/>
              <a:ahLst/>
              <a:cxnLst/>
              <a:rect l="l" t="t" r="r" b="b"/>
              <a:pathLst>
                <a:path w="3136" h="3403" extrusionOk="0">
                  <a:moveTo>
                    <a:pt x="3136" y="0"/>
                  </a:moveTo>
                  <a:lnTo>
                    <a:pt x="0" y="1001"/>
                  </a:lnTo>
                  <a:cubicBezTo>
                    <a:pt x="0" y="1001"/>
                    <a:pt x="501" y="2702"/>
                    <a:pt x="1601" y="3403"/>
                  </a:cubicBezTo>
                  <a:lnTo>
                    <a:pt x="2769" y="280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4" name="Google Shape;1523;p45">
              <a:extLst>
                <a:ext uri="{FF2B5EF4-FFF2-40B4-BE49-F238E27FC236}">
                  <a16:creationId xmlns:a16="http://schemas.microsoft.com/office/drawing/2014/main" id="{890218C6-F93B-4BE3-BEA0-943319755A51}"/>
                </a:ext>
              </a:extLst>
            </p:cNvPr>
            <p:cNvSpPr/>
            <p:nvPr/>
          </p:nvSpPr>
          <p:spPr>
            <a:xfrm>
              <a:off x="3827688" y="2397349"/>
              <a:ext cx="92822" cy="88546"/>
            </a:xfrm>
            <a:custGeom>
              <a:avLst/>
              <a:gdLst/>
              <a:ahLst/>
              <a:cxnLst/>
              <a:rect l="l" t="t" r="r" b="b"/>
              <a:pathLst>
                <a:path w="3603" h="3437" extrusionOk="0">
                  <a:moveTo>
                    <a:pt x="2168" y="1"/>
                  </a:moveTo>
                  <a:lnTo>
                    <a:pt x="0" y="1201"/>
                  </a:lnTo>
                  <a:lnTo>
                    <a:pt x="467" y="3436"/>
                  </a:lnTo>
                  <a:lnTo>
                    <a:pt x="3603" y="2402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5" name="Google Shape;1524;p45">
              <a:extLst>
                <a:ext uri="{FF2B5EF4-FFF2-40B4-BE49-F238E27FC236}">
                  <a16:creationId xmlns:a16="http://schemas.microsoft.com/office/drawing/2014/main" id="{056AD05D-A339-4362-AB21-2A374B75E450}"/>
                </a:ext>
              </a:extLst>
            </p:cNvPr>
            <p:cNvSpPr/>
            <p:nvPr/>
          </p:nvSpPr>
          <p:spPr>
            <a:xfrm>
              <a:off x="5335726" y="4107354"/>
              <a:ext cx="216688" cy="200097"/>
            </a:xfrm>
            <a:custGeom>
              <a:avLst/>
              <a:gdLst/>
              <a:ahLst/>
              <a:cxnLst/>
              <a:rect l="l" t="t" r="r" b="b"/>
              <a:pathLst>
                <a:path w="8411" h="7767" extrusionOk="0">
                  <a:moveTo>
                    <a:pt x="6068" y="0"/>
                  </a:moveTo>
                  <a:cubicBezTo>
                    <a:pt x="6012" y="0"/>
                    <a:pt x="5953" y="17"/>
                    <a:pt x="5908" y="47"/>
                  </a:cubicBezTo>
                  <a:lnTo>
                    <a:pt x="3006" y="2115"/>
                  </a:lnTo>
                  <a:cubicBezTo>
                    <a:pt x="2873" y="2248"/>
                    <a:pt x="2739" y="2415"/>
                    <a:pt x="2706" y="2582"/>
                  </a:cubicBezTo>
                  <a:cubicBezTo>
                    <a:pt x="2439" y="3649"/>
                    <a:pt x="1972" y="4950"/>
                    <a:pt x="271" y="6818"/>
                  </a:cubicBezTo>
                  <a:cubicBezTo>
                    <a:pt x="0" y="7138"/>
                    <a:pt x="365" y="7766"/>
                    <a:pt x="1016" y="7766"/>
                  </a:cubicBezTo>
                  <a:cubicBezTo>
                    <a:pt x="1248" y="7766"/>
                    <a:pt x="1516" y="7687"/>
                    <a:pt x="1805" y="7485"/>
                  </a:cubicBezTo>
                  <a:cubicBezTo>
                    <a:pt x="2873" y="6718"/>
                    <a:pt x="4541" y="5351"/>
                    <a:pt x="5308" y="4784"/>
                  </a:cubicBezTo>
                  <a:cubicBezTo>
                    <a:pt x="6575" y="3883"/>
                    <a:pt x="7109" y="3583"/>
                    <a:pt x="8143" y="2882"/>
                  </a:cubicBezTo>
                  <a:cubicBezTo>
                    <a:pt x="8377" y="2715"/>
                    <a:pt x="8410" y="2348"/>
                    <a:pt x="8210" y="2115"/>
                  </a:cubicBezTo>
                  <a:lnTo>
                    <a:pt x="6242" y="80"/>
                  </a:lnTo>
                  <a:cubicBezTo>
                    <a:pt x="6205" y="25"/>
                    <a:pt x="6138" y="0"/>
                    <a:pt x="60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6" name="Google Shape;1525;p45">
              <a:extLst>
                <a:ext uri="{FF2B5EF4-FFF2-40B4-BE49-F238E27FC236}">
                  <a16:creationId xmlns:a16="http://schemas.microsoft.com/office/drawing/2014/main" id="{D869A04C-88E4-40BA-ACA7-9D2BC241347E}"/>
                </a:ext>
              </a:extLst>
            </p:cNvPr>
            <p:cNvSpPr/>
            <p:nvPr/>
          </p:nvSpPr>
          <p:spPr>
            <a:xfrm>
              <a:off x="4740296" y="4359484"/>
              <a:ext cx="280167" cy="97975"/>
            </a:xfrm>
            <a:custGeom>
              <a:avLst/>
              <a:gdLst/>
              <a:ahLst/>
              <a:cxnLst/>
              <a:rect l="l" t="t" r="r" b="b"/>
              <a:pathLst>
                <a:path w="10875" h="3803" extrusionOk="0">
                  <a:moveTo>
                    <a:pt x="5905" y="0"/>
                  </a:moveTo>
                  <a:cubicBezTo>
                    <a:pt x="5705" y="0"/>
                    <a:pt x="5538" y="67"/>
                    <a:pt x="5371" y="200"/>
                  </a:cubicBezTo>
                  <a:cubicBezTo>
                    <a:pt x="4604" y="934"/>
                    <a:pt x="3136" y="1701"/>
                    <a:pt x="568" y="2268"/>
                  </a:cubicBezTo>
                  <a:cubicBezTo>
                    <a:pt x="1" y="2402"/>
                    <a:pt x="301" y="3803"/>
                    <a:pt x="1668" y="3803"/>
                  </a:cubicBezTo>
                  <a:lnTo>
                    <a:pt x="10341" y="3803"/>
                  </a:lnTo>
                  <a:cubicBezTo>
                    <a:pt x="10641" y="3803"/>
                    <a:pt x="10875" y="3503"/>
                    <a:pt x="10808" y="3202"/>
                  </a:cubicBezTo>
                  <a:lnTo>
                    <a:pt x="9974" y="234"/>
                  </a:lnTo>
                  <a:cubicBezTo>
                    <a:pt x="9941" y="100"/>
                    <a:pt x="9808" y="0"/>
                    <a:pt x="96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7" name="Google Shape;1526;p45">
              <a:extLst>
                <a:ext uri="{FF2B5EF4-FFF2-40B4-BE49-F238E27FC236}">
                  <a16:creationId xmlns:a16="http://schemas.microsoft.com/office/drawing/2014/main" id="{8BBD9602-1B64-4E98-B4C5-BF0528414F01}"/>
                </a:ext>
              </a:extLst>
            </p:cNvPr>
            <p:cNvSpPr/>
            <p:nvPr/>
          </p:nvSpPr>
          <p:spPr>
            <a:xfrm>
              <a:off x="4209218" y="2179323"/>
              <a:ext cx="536272" cy="591275"/>
            </a:xfrm>
            <a:custGeom>
              <a:avLst/>
              <a:gdLst/>
              <a:ahLst/>
              <a:cxnLst/>
              <a:rect l="l" t="t" r="r" b="b"/>
              <a:pathLst>
                <a:path w="20816" h="22951" extrusionOk="0">
                  <a:moveTo>
                    <a:pt x="17146" y="1"/>
                  </a:moveTo>
                  <a:cubicBezTo>
                    <a:pt x="15612" y="168"/>
                    <a:pt x="14078" y="435"/>
                    <a:pt x="12576" y="768"/>
                  </a:cubicBezTo>
                  <a:cubicBezTo>
                    <a:pt x="12310" y="835"/>
                    <a:pt x="12009" y="902"/>
                    <a:pt x="11743" y="968"/>
                  </a:cubicBezTo>
                  <a:cubicBezTo>
                    <a:pt x="9841" y="1435"/>
                    <a:pt x="7973" y="2002"/>
                    <a:pt x="6172" y="2736"/>
                  </a:cubicBezTo>
                  <a:cubicBezTo>
                    <a:pt x="5838" y="2870"/>
                    <a:pt x="5538" y="3003"/>
                    <a:pt x="5238" y="3170"/>
                  </a:cubicBezTo>
                  <a:cubicBezTo>
                    <a:pt x="3203" y="4104"/>
                    <a:pt x="1235" y="5205"/>
                    <a:pt x="1235" y="5205"/>
                  </a:cubicBezTo>
                  <a:cubicBezTo>
                    <a:pt x="1235" y="5205"/>
                    <a:pt x="1" y="6105"/>
                    <a:pt x="8507" y="22951"/>
                  </a:cubicBezTo>
                  <a:lnTo>
                    <a:pt x="20816" y="19048"/>
                  </a:lnTo>
                  <a:cubicBezTo>
                    <a:pt x="19848" y="16646"/>
                    <a:pt x="19114" y="14144"/>
                    <a:pt x="18547" y="11609"/>
                  </a:cubicBezTo>
                  <a:cubicBezTo>
                    <a:pt x="18281" y="10041"/>
                    <a:pt x="17980" y="8273"/>
                    <a:pt x="17713" y="6039"/>
                  </a:cubicBezTo>
                  <a:cubicBezTo>
                    <a:pt x="17513" y="4304"/>
                    <a:pt x="17347" y="2336"/>
                    <a:pt x="17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8" name="Google Shape;1527;p45">
              <a:extLst>
                <a:ext uri="{FF2B5EF4-FFF2-40B4-BE49-F238E27FC236}">
                  <a16:creationId xmlns:a16="http://schemas.microsoft.com/office/drawing/2014/main" id="{D46FC8B7-A9E9-4C67-86AE-E01368AE7A2A}"/>
                </a:ext>
              </a:extLst>
            </p:cNvPr>
            <p:cNvSpPr/>
            <p:nvPr/>
          </p:nvSpPr>
          <p:spPr>
            <a:xfrm>
              <a:off x="4628593" y="2297930"/>
              <a:ext cx="59305" cy="180492"/>
            </a:xfrm>
            <a:custGeom>
              <a:avLst/>
              <a:gdLst/>
              <a:ahLst/>
              <a:cxnLst/>
              <a:rect l="l" t="t" r="r" b="b"/>
              <a:pathLst>
                <a:path w="2302" h="7006" extrusionOk="0">
                  <a:moveTo>
                    <a:pt x="300" y="0"/>
                  </a:moveTo>
                  <a:lnTo>
                    <a:pt x="300" y="0"/>
                  </a:lnTo>
                  <a:cubicBezTo>
                    <a:pt x="0" y="1468"/>
                    <a:pt x="1134" y="5337"/>
                    <a:pt x="2302" y="7005"/>
                  </a:cubicBezTo>
                  <a:cubicBezTo>
                    <a:pt x="2002" y="5471"/>
                    <a:pt x="1735" y="3669"/>
                    <a:pt x="1468" y="1435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69" name="Google Shape;1528;p45">
              <a:extLst>
                <a:ext uri="{FF2B5EF4-FFF2-40B4-BE49-F238E27FC236}">
                  <a16:creationId xmlns:a16="http://schemas.microsoft.com/office/drawing/2014/main" id="{55418C7F-826F-43C5-A01A-36C6AAB384E9}"/>
                </a:ext>
              </a:extLst>
            </p:cNvPr>
            <p:cNvSpPr/>
            <p:nvPr/>
          </p:nvSpPr>
          <p:spPr>
            <a:xfrm>
              <a:off x="4439528" y="2193080"/>
              <a:ext cx="140972" cy="219162"/>
            </a:xfrm>
            <a:custGeom>
              <a:avLst/>
              <a:gdLst/>
              <a:ahLst/>
              <a:cxnLst/>
              <a:rect l="l" t="t" r="r" b="b"/>
              <a:pathLst>
                <a:path w="5472" h="8507" extrusionOk="0">
                  <a:moveTo>
                    <a:pt x="4337" y="1"/>
                  </a:moveTo>
                  <a:lnTo>
                    <a:pt x="4337" y="1"/>
                  </a:lnTo>
                  <a:cubicBezTo>
                    <a:pt x="3803" y="101"/>
                    <a:pt x="3303" y="234"/>
                    <a:pt x="2803" y="434"/>
                  </a:cubicBezTo>
                  <a:lnTo>
                    <a:pt x="601" y="3803"/>
                  </a:lnTo>
                  <a:lnTo>
                    <a:pt x="1" y="7840"/>
                  </a:lnTo>
                  <a:cubicBezTo>
                    <a:pt x="1" y="7840"/>
                    <a:pt x="795" y="7660"/>
                    <a:pt x="1709" y="7660"/>
                  </a:cubicBezTo>
                  <a:cubicBezTo>
                    <a:pt x="2602" y="7660"/>
                    <a:pt x="3609" y="7831"/>
                    <a:pt x="4103" y="8507"/>
                  </a:cubicBezTo>
                  <a:cubicBezTo>
                    <a:pt x="5471" y="7139"/>
                    <a:pt x="5004" y="1902"/>
                    <a:pt x="4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0" name="Google Shape;1529;p45">
              <a:extLst>
                <a:ext uri="{FF2B5EF4-FFF2-40B4-BE49-F238E27FC236}">
                  <a16:creationId xmlns:a16="http://schemas.microsoft.com/office/drawing/2014/main" id="{427F3114-8CA1-4D18-8BEA-8213856238F1}"/>
                </a:ext>
              </a:extLst>
            </p:cNvPr>
            <p:cNvSpPr/>
            <p:nvPr/>
          </p:nvSpPr>
          <p:spPr>
            <a:xfrm>
              <a:off x="4305464" y="2249807"/>
              <a:ext cx="134094" cy="201102"/>
            </a:xfrm>
            <a:custGeom>
              <a:avLst/>
              <a:gdLst/>
              <a:ahLst/>
              <a:cxnLst/>
              <a:rect l="l" t="t" r="r" b="b"/>
              <a:pathLst>
                <a:path w="5205" h="7806" extrusionOk="0">
                  <a:moveTo>
                    <a:pt x="2436" y="0"/>
                  </a:moveTo>
                  <a:cubicBezTo>
                    <a:pt x="1869" y="134"/>
                    <a:pt x="1368" y="334"/>
                    <a:pt x="868" y="567"/>
                  </a:cubicBezTo>
                  <a:cubicBezTo>
                    <a:pt x="201" y="2435"/>
                    <a:pt x="1" y="5638"/>
                    <a:pt x="2903" y="7806"/>
                  </a:cubicBezTo>
                  <a:cubicBezTo>
                    <a:pt x="3136" y="6105"/>
                    <a:pt x="5205" y="5638"/>
                    <a:pt x="5205" y="5638"/>
                  </a:cubicBezTo>
                  <a:lnTo>
                    <a:pt x="4604" y="2435"/>
                  </a:lnTo>
                  <a:lnTo>
                    <a:pt x="2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1" name="Google Shape;1530;p45">
              <a:extLst>
                <a:ext uri="{FF2B5EF4-FFF2-40B4-BE49-F238E27FC236}">
                  <a16:creationId xmlns:a16="http://schemas.microsoft.com/office/drawing/2014/main" id="{E6E8D4BA-5416-488B-B856-3571CB951514}"/>
                </a:ext>
              </a:extLst>
            </p:cNvPr>
            <p:cNvSpPr/>
            <p:nvPr/>
          </p:nvSpPr>
          <p:spPr>
            <a:xfrm>
              <a:off x="4338980" y="2093511"/>
              <a:ext cx="197676" cy="301550"/>
            </a:xfrm>
            <a:custGeom>
              <a:avLst/>
              <a:gdLst/>
              <a:ahLst/>
              <a:cxnLst/>
              <a:rect l="l" t="t" r="r" b="b"/>
              <a:pathLst>
                <a:path w="7673" h="11705" extrusionOk="0">
                  <a:moveTo>
                    <a:pt x="3625" y="0"/>
                  </a:moveTo>
                  <a:cubicBezTo>
                    <a:pt x="3297" y="0"/>
                    <a:pt x="2969" y="149"/>
                    <a:pt x="2769" y="463"/>
                  </a:cubicBezTo>
                  <a:lnTo>
                    <a:pt x="1669" y="2231"/>
                  </a:lnTo>
                  <a:cubicBezTo>
                    <a:pt x="2469" y="3499"/>
                    <a:pt x="2970" y="4966"/>
                    <a:pt x="1135" y="6067"/>
                  </a:cubicBezTo>
                  <a:cubicBezTo>
                    <a:pt x="1135" y="6067"/>
                    <a:pt x="1" y="8903"/>
                    <a:pt x="3937" y="11705"/>
                  </a:cubicBezTo>
                  <a:cubicBezTo>
                    <a:pt x="7673" y="7068"/>
                    <a:pt x="6706" y="4299"/>
                    <a:pt x="6706" y="4299"/>
                  </a:cubicBezTo>
                  <a:cubicBezTo>
                    <a:pt x="5671" y="3799"/>
                    <a:pt x="5038" y="2298"/>
                    <a:pt x="4637" y="763"/>
                  </a:cubicBezTo>
                  <a:cubicBezTo>
                    <a:pt x="4504" y="267"/>
                    <a:pt x="4064" y="0"/>
                    <a:pt x="3625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2" name="Google Shape;1531;p45">
              <a:extLst>
                <a:ext uri="{FF2B5EF4-FFF2-40B4-BE49-F238E27FC236}">
                  <a16:creationId xmlns:a16="http://schemas.microsoft.com/office/drawing/2014/main" id="{E292A7AA-622C-4244-84AA-F1CCF7FF0FE1}"/>
                </a:ext>
              </a:extLst>
            </p:cNvPr>
            <p:cNvSpPr/>
            <p:nvPr/>
          </p:nvSpPr>
          <p:spPr>
            <a:xfrm>
              <a:off x="4400860" y="2092867"/>
              <a:ext cx="71362" cy="70924"/>
            </a:xfrm>
            <a:custGeom>
              <a:avLst/>
              <a:gdLst/>
              <a:ahLst/>
              <a:cxnLst/>
              <a:rect l="l" t="t" r="r" b="b"/>
              <a:pathLst>
                <a:path w="2770" h="2753" extrusionOk="0">
                  <a:moveTo>
                    <a:pt x="1224" y="1"/>
                  </a:moveTo>
                  <a:cubicBezTo>
                    <a:pt x="889" y="1"/>
                    <a:pt x="549" y="158"/>
                    <a:pt x="334" y="488"/>
                  </a:cubicBezTo>
                  <a:lnTo>
                    <a:pt x="0" y="1055"/>
                  </a:lnTo>
                  <a:cubicBezTo>
                    <a:pt x="34" y="1422"/>
                    <a:pt x="34" y="1722"/>
                    <a:pt x="34" y="1889"/>
                  </a:cubicBezTo>
                  <a:cubicBezTo>
                    <a:pt x="15" y="2503"/>
                    <a:pt x="514" y="2753"/>
                    <a:pt x="1176" y="2753"/>
                  </a:cubicBezTo>
                  <a:cubicBezTo>
                    <a:pt x="1666" y="2753"/>
                    <a:pt x="2245" y="2616"/>
                    <a:pt x="2769" y="2390"/>
                  </a:cubicBezTo>
                  <a:cubicBezTo>
                    <a:pt x="2536" y="1889"/>
                    <a:pt x="2369" y="1322"/>
                    <a:pt x="2235" y="788"/>
                  </a:cubicBezTo>
                  <a:cubicBezTo>
                    <a:pt x="2102" y="276"/>
                    <a:pt x="1667" y="1"/>
                    <a:pt x="1224" y="1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3" name="Google Shape;1532;p45">
              <a:extLst>
                <a:ext uri="{FF2B5EF4-FFF2-40B4-BE49-F238E27FC236}">
                  <a16:creationId xmlns:a16="http://schemas.microsoft.com/office/drawing/2014/main" id="{730B7B85-F9D1-4401-9AF6-879F1551B78A}"/>
                </a:ext>
              </a:extLst>
            </p:cNvPr>
            <p:cNvSpPr/>
            <p:nvPr/>
          </p:nvSpPr>
          <p:spPr>
            <a:xfrm>
              <a:off x="4236320" y="1854855"/>
              <a:ext cx="280167" cy="302684"/>
            </a:xfrm>
            <a:custGeom>
              <a:avLst/>
              <a:gdLst/>
              <a:ahLst/>
              <a:cxnLst/>
              <a:rect l="l" t="t" r="r" b="b"/>
              <a:pathLst>
                <a:path w="10875" h="11749" extrusionOk="0">
                  <a:moveTo>
                    <a:pt x="5100" y="0"/>
                  </a:moveTo>
                  <a:cubicBezTo>
                    <a:pt x="2143" y="0"/>
                    <a:pt x="0" y="2988"/>
                    <a:pt x="1084" y="5824"/>
                  </a:cubicBezTo>
                  <a:cubicBezTo>
                    <a:pt x="2151" y="8793"/>
                    <a:pt x="2551" y="10061"/>
                    <a:pt x="4519" y="11162"/>
                  </a:cubicBezTo>
                  <a:cubicBezTo>
                    <a:pt x="5260" y="11565"/>
                    <a:pt x="6024" y="11749"/>
                    <a:pt x="6753" y="11749"/>
                  </a:cubicBezTo>
                  <a:cubicBezTo>
                    <a:pt x="8980" y="11749"/>
                    <a:pt x="10875" y="10030"/>
                    <a:pt x="10724" y="7592"/>
                  </a:cubicBezTo>
                  <a:cubicBezTo>
                    <a:pt x="10590" y="4724"/>
                    <a:pt x="8823" y="354"/>
                    <a:pt x="5520" y="20"/>
                  </a:cubicBezTo>
                  <a:cubicBezTo>
                    <a:pt x="5378" y="7"/>
                    <a:pt x="5238" y="0"/>
                    <a:pt x="5100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4" name="Google Shape;1533;p45">
              <a:extLst>
                <a:ext uri="{FF2B5EF4-FFF2-40B4-BE49-F238E27FC236}">
                  <a16:creationId xmlns:a16="http://schemas.microsoft.com/office/drawing/2014/main" id="{D48BA23E-E36A-4A31-947D-8FB321C7D2D5}"/>
                </a:ext>
              </a:extLst>
            </p:cNvPr>
            <p:cNvSpPr/>
            <p:nvPr/>
          </p:nvSpPr>
          <p:spPr>
            <a:xfrm>
              <a:off x="4223825" y="1841020"/>
              <a:ext cx="245929" cy="244306"/>
            </a:xfrm>
            <a:custGeom>
              <a:avLst/>
              <a:gdLst/>
              <a:ahLst/>
              <a:cxnLst/>
              <a:rect l="l" t="t" r="r" b="b"/>
              <a:pathLst>
                <a:path w="9546" h="9483" extrusionOk="0">
                  <a:moveTo>
                    <a:pt x="8774" y="2225"/>
                  </a:moveTo>
                  <a:lnTo>
                    <a:pt x="8774" y="2225"/>
                  </a:lnTo>
                  <a:cubicBezTo>
                    <a:pt x="8349" y="2675"/>
                    <a:pt x="7773" y="2901"/>
                    <a:pt x="7188" y="2901"/>
                  </a:cubicBezTo>
                  <a:cubicBezTo>
                    <a:pt x="6993" y="2901"/>
                    <a:pt x="6797" y="2876"/>
                    <a:pt x="6606" y="2826"/>
                  </a:cubicBezTo>
                  <a:cubicBezTo>
                    <a:pt x="7306" y="2592"/>
                    <a:pt x="8040" y="2392"/>
                    <a:pt x="8774" y="2225"/>
                  </a:cubicBezTo>
                  <a:close/>
                  <a:moveTo>
                    <a:pt x="5566" y="0"/>
                  </a:moveTo>
                  <a:cubicBezTo>
                    <a:pt x="5418" y="0"/>
                    <a:pt x="5264" y="8"/>
                    <a:pt x="5105" y="24"/>
                  </a:cubicBezTo>
                  <a:cubicBezTo>
                    <a:pt x="2836" y="290"/>
                    <a:pt x="1936" y="1658"/>
                    <a:pt x="1936" y="1658"/>
                  </a:cubicBezTo>
                  <a:lnTo>
                    <a:pt x="1" y="5894"/>
                  </a:lnTo>
                  <a:cubicBezTo>
                    <a:pt x="1" y="5894"/>
                    <a:pt x="789" y="9483"/>
                    <a:pt x="2151" y="9483"/>
                  </a:cubicBezTo>
                  <a:cubicBezTo>
                    <a:pt x="2471" y="9483"/>
                    <a:pt x="2823" y="9285"/>
                    <a:pt x="3203" y="8796"/>
                  </a:cubicBezTo>
                  <a:cubicBezTo>
                    <a:pt x="4337" y="7329"/>
                    <a:pt x="4371" y="5094"/>
                    <a:pt x="3970" y="3426"/>
                  </a:cubicBezTo>
                  <a:cubicBezTo>
                    <a:pt x="4738" y="3326"/>
                    <a:pt x="5505" y="3159"/>
                    <a:pt x="6272" y="2892"/>
                  </a:cubicBezTo>
                  <a:cubicBezTo>
                    <a:pt x="6650" y="3046"/>
                    <a:pt x="7052" y="3136"/>
                    <a:pt x="7447" y="3136"/>
                  </a:cubicBezTo>
                  <a:cubicBezTo>
                    <a:pt x="7994" y="3136"/>
                    <a:pt x="8529" y="2965"/>
                    <a:pt x="8974" y="2559"/>
                  </a:cubicBezTo>
                  <a:cubicBezTo>
                    <a:pt x="9141" y="2392"/>
                    <a:pt x="9241" y="2258"/>
                    <a:pt x="9341" y="2158"/>
                  </a:cubicBezTo>
                  <a:lnTo>
                    <a:pt x="9408" y="2092"/>
                  </a:lnTo>
                  <a:cubicBezTo>
                    <a:pt x="9545" y="1915"/>
                    <a:pt x="9532" y="1854"/>
                    <a:pt x="9458" y="1854"/>
                  </a:cubicBezTo>
                  <a:cubicBezTo>
                    <a:pt x="9405" y="1854"/>
                    <a:pt x="9323" y="1884"/>
                    <a:pt x="9241" y="1925"/>
                  </a:cubicBezTo>
                  <a:cubicBezTo>
                    <a:pt x="8288" y="1033"/>
                    <a:pt x="7307" y="0"/>
                    <a:pt x="55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5" name="Google Shape;1534;p45">
              <a:extLst>
                <a:ext uri="{FF2B5EF4-FFF2-40B4-BE49-F238E27FC236}">
                  <a16:creationId xmlns:a16="http://schemas.microsoft.com/office/drawing/2014/main" id="{6B647B2C-9A1C-4E7A-9143-DF5AE7F9A17F}"/>
                </a:ext>
              </a:extLst>
            </p:cNvPr>
            <p:cNvSpPr/>
            <p:nvPr/>
          </p:nvSpPr>
          <p:spPr>
            <a:xfrm>
              <a:off x="4256491" y="2040648"/>
              <a:ext cx="76669" cy="69997"/>
            </a:xfrm>
            <a:custGeom>
              <a:avLst/>
              <a:gdLst/>
              <a:ahLst/>
              <a:cxnLst/>
              <a:rect l="l" t="t" r="r" b="b"/>
              <a:pathLst>
                <a:path w="2976" h="2717" extrusionOk="0">
                  <a:moveTo>
                    <a:pt x="1261" y="0"/>
                  </a:moveTo>
                  <a:cubicBezTo>
                    <a:pt x="1208" y="0"/>
                    <a:pt x="1155" y="4"/>
                    <a:pt x="1101" y="13"/>
                  </a:cubicBezTo>
                  <a:cubicBezTo>
                    <a:pt x="367" y="147"/>
                    <a:pt x="0" y="1014"/>
                    <a:pt x="434" y="1615"/>
                  </a:cubicBezTo>
                  <a:cubicBezTo>
                    <a:pt x="768" y="2148"/>
                    <a:pt x="1268" y="2515"/>
                    <a:pt x="1868" y="2682"/>
                  </a:cubicBezTo>
                  <a:cubicBezTo>
                    <a:pt x="1959" y="2706"/>
                    <a:pt x="2044" y="2717"/>
                    <a:pt x="2123" y="2717"/>
                  </a:cubicBezTo>
                  <a:cubicBezTo>
                    <a:pt x="2714" y="2717"/>
                    <a:pt x="2975" y="2095"/>
                    <a:pt x="2769" y="1448"/>
                  </a:cubicBezTo>
                  <a:cubicBezTo>
                    <a:pt x="2582" y="825"/>
                    <a:pt x="1989" y="0"/>
                    <a:pt x="1261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6" name="Google Shape;1535;p45">
              <a:extLst>
                <a:ext uri="{FF2B5EF4-FFF2-40B4-BE49-F238E27FC236}">
                  <a16:creationId xmlns:a16="http://schemas.microsoft.com/office/drawing/2014/main" id="{5751C40E-6407-47B2-B018-8A447563C8E9}"/>
                </a:ext>
              </a:extLst>
            </p:cNvPr>
            <p:cNvSpPr/>
            <p:nvPr/>
          </p:nvSpPr>
          <p:spPr>
            <a:xfrm>
              <a:off x="4418043" y="2697520"/>
              <a:ext cx="550880" cy="1567494"/>
            </a:xfrm>
            <a:custGeom>
              <a:avLst/>
              <a:gdLst/>
              <a:ahLst/>
              <a:cxnLst/>
              <a:rect l="l" t="t" r="r" b="b"/>
              <a:pathLst>
                <a:path w="21383" h="60844" extrusionOk="0">
                  <a:moveTo>
                    <a:pt x="9407" y="0"/>
                  </a:moveTo>
                  <a:lnTo>
                    <a:pt x="401" y="2836"/>
                  </a:lnTo>
                  <a:cubicBezTo>
                    <a:pt x="401" y="2836"/>
                    <a:pt x="1" y="28020"/>
                    <a:pt x="3270" y="37127"/>
                  </a:cubicBezTo>
                  <a:cubicBezTo>
                    <a:pt x="6439" y="45833"/>
                    <a:pt x="15912" y="60844"/>
                    <a:pt x="15912" y="60844"/>
                  </a:cubicBezTo>
                  <a:lnTo>
                    <a:pt x="21383" y="60677"/>
                  </a:lnTo>
                  <a:cubicBezTo>
                    <a:pt x="21383" y="60677"/>
                    <a:pt x="12676" y="41697"/>
                    <a:pt x="11242" y="34191"/>
                  </a:cubicBezTo>
                  <a:cubicBezTo>
                    <a:pt x="8874" y="21749"/>
                    <a:pt x="9407" y="1"/>
                    <a:pt x="9407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7" name="Google Shape;1536;p45">
              <a:extLst>
                <a:ext uri="{FF2B5EF4-FFF2-40B4-BE49-F238E27FC236}">
                  <a16:creationId xmlns:a16="http://schemas.microsoft.com/office/drawing/2014/main" id="{8116FEF7-C2E5-427B-8574-DBF5E65380EF}"/>
                </a:ext>
              </a:extLst>
            </p:cNvPr>
            <p:cNvSpPr/>
            <p:nvPr/>
          </p:nvSpPr>
          <p:spPr>
            <a:xfrm>
              <a:off x="4555533" y="2697520"/>
              <a:ext cx="113458" cy="519089"/>
            </a:xfrm>
            <a:custGeom>
              <a:avLst/>
              <a:gdLst/>
              <a:ahLst/>
              <a:cxnLst/>
              <a:rect l="l" t="t" r="r" b="b"/>
              <a:pathLst>
                <a:path w="4404" h="20149" extrusionOk="0">
                  <a:moveTo>
                    <a:pt x="4070" y="0"/>
                  </a:moveTo>
                  <a:lnTo>
                    <a:pt x="1468" y="834"/>
                  </a:lnTo>
                  <a:lnTo>
                    <a:pt x="1" y="5004"/>
                  </a:lnTo>
                  <a:cubicBezTo>
                    <a:pt x="1" y="7272"/>
                    <a:pt x="2036" y="15611"/>
                    <a:pt x="4404" y="20148"/>
                  </a:cubicBezTo>
                  <a:cubicBezTo>
                    <a:pt x="3837" y="9907"/>
                    <a:pt x="4070" y="0"/>
                    <a:pt x="4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8" name="Google Shape;1537;p45">
              <a:extLst>
                <a:ext uri="{FF2B5EF4-FFF2-40B4-BE49-F238E27FC236}">
                  <a16:creationId xmlns:a16="http://schemas.microsoft.com/office/drawing/2014/main" id="{8CF6FE70-297B-4B16-A4FB-98AE0E1E9085}"/>
                </a:ext>
              </a:extLst>
            </p:cNvPr>
            <p:cNvSpPr/>
            <p:nvPr/>
          </p:nvSpPr>
          <p:spPr>
            <a:xfrm>
              <a:off x="4781540" y="4214239"/>
              <a:ext cx="201128" cy="57605"/>
            </a:xfrm>
            <a:custGeom>
              <a:avLst/>
              <a:gdLst/>
              <a:ahLst/>
              <a:cxnLst/>
              <a:rect l="l" t="t" r="r" b="b"/>
              <a:pathLst>
                <a:path w="7807" h="2236" extrusionOk="0">
                  <a:moveTo>
                    <a:pt x="7406" y="1"/>
                  </a:moveTo>
                  <a:lnTo>
                    <a:pt x="1" y="334"/>
                  </a:lnTo>
                  <a:lnTo>
                    <a:pt x="1035" y="2236"/>
                  </a:lnTo>
                  <a:lnTo>
                    <a:pt x="7806" y="2069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79" name="Google Shape;1538;p45">
              <a:extLst>
                <a:ext uri="{FF2B5EF4-FFF2-40B4-BE49-F238E27FC236}">
                  <a16:creationId xmlns:a16="http://schemas.microsoft.com/office/drawing/2014/main" id="{C74E44C5-1ED9-480E-9FAD-BB2987537DD2}"/>
                </a:ext>
              </a:extLst>
            </p:cNvPr>
            <p:cNvSpPr/>
            <p:nvPr/>
          </p:nvSpPr>
          <p:spPr>
            <a:xfrm>
              <a:off x="4497955" y="2670006"/>
              <a:ext cx="933298" cy="1411965"/>
            </a:xfrm>
            <a:custGeom>
              <a:avLst/>
              <a:gdLst/>
              <a:ahLst/>
              <a:cxnLst/>
              <a:rect l="l" t="t" r="r" b="b"/>
              <a:pathLst>
                <a:path w="36227" h="54807" extrusionOk="0">
                  <a:moveTo>
                    <a:pt x="9574" y="1"/>
                  </a:moveTo>
                  <a:lnTo>
                    <a:pt x="1" y="3103"/>
                  </a:lnTo>
                  <a:cubicBezTo>
                    <a:pt x="1" y="3103"/>
                    <a:pt x="8540" y="22650"/>
                    <a:pt x="14044" y="33758"/>
                  </a:cubicBezTo>
                  <a:cubicBezTo>
                    <a:pt x="18514" y="42765"/>
                    <a:pt x="32391" y="54807"/>
                    <a:pt x="32391" y="54807"/>
                  </a:cubicBezTo>
                  <a:lnTo>
                    <a:pt x="36227" y="52172"/>
                  </a:lnTo>
                  <a:cubicBezTo>
                    <a:pt x="36227" y="52172"/>
                    <a:pt x="25753" y="37895"/>
                    <a:pt x="22684" y="31790"/>
                  </a:cubicBezTo>
                  <a:cubicBezTo>
                    <a:pt x="12810" y="12276"/>
                    <a:pt x="15245" y="4237"/>
                    <a:pt x="9574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0" name="Google Shape;1539;p45">
              <a:extLst>
                <a:ext uri="{FF2B5EF4-FFF2-40B4-BE49-F238E27FC236}">
                  <a16:creationId xmlns:a16="http://schemas.microsoft.com/office/drawing/2014/main" id="{B47DD5F3-1CE3-47D0-84B3-5E437C191B53}"/>
                </a:ext>
              </a:extLst>
            </p:cNvPr>
            <p:cNvSpPr/>
            <p:nvPr/>
          </p:nvSpPr>
          <p:spPr>
            <a:xfrm>
              <a:off x="5301437" y="3982229"/>
              <a:ext cx="152128" cy="132368"/>
            </a:xfrm>
            <a:custGeom>
              <a:avLst/>
              <a:gdLst/>
              <a:ahLst/>
              <a:cxnLst/>
              <a:rect l="l" t="t" r="r" b="b"/>
              <a:pathLst>
                <a:path w="5905" h="5138" extrusionOk="0">
                  <a:moveTo>
                    <a:pt x="4904" y="0"/>
                  </a:moveTo>
                  <a:lnTo>
                    <a:pt x="1" y="3736"/>
                  </a:lnTo>
                  <a:lnTo>
                    <a:pt x="1435" y="5137"/>
                  </a:lnTo>
                  <a:lnTo>
                    <a:pt x="5905" y="1968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1" name="Google Shape;1540;p45">
              <a:extLst>
                <a:ext uri="{FF2B5EF4-FFF2-40B4-BE49-F238E27FC236}">
                  <a16:creationId xmlns:a16="http://schemas.microsoft.com/office/drawing/2014/main" id="{A91B829F-00B7-4D0F-934A-09F9F77C48F8}"/>
                </a:ext>
              </a:extLst>
            </p:cNvPr>
            <p:cNvSpPr/>
            <p:nvPr/>
          </p:nvSpPr>
          <p:spPr>
            <a:xfrm>
              <a:off x="4412890" y="2648830"/>
              <a:ext cx="356656" cy="136696"/>
            </a:xfrm>
            <a:custGeom>
              <a:avLst/>
              <a:gdLst/>
              <a:ahLst/>
              <a:cxnLst/>
              <a:rect l="l" t="t" r="r" b="b"/>
              <a:pathLst>
                <a:path w="13844" h="5306" extrusionOk="0">
                  <a:moveTo>
                    <a:pt x="12738" y="0"/>
                  </a:moveTo>
                  <a:cubicBezTo>
                    <a:pt x="12704" y="0"/>
                    <a:pt x="12670" y="8"/>
                    <a:pt x="12643" y="22"/>
                  </a:cubicBezTo>
                  <a:lnTo>
                    <a:pt x="201" y="3958"/>
                  </a:lnTo>
                  <a:cubicBezTo>
                    <a:pt x="67" y="3992"/>
                    <a:pt x="0" y="4092"/>
                    <a:pt x="34" y="4159"/>
                  </a:cubicBezTo>
                  <a:lnTo>
                    <a:pt x="501" y="5226"/>
                  </a:lnTo>
                  <a:cubicBezTo>
                    <a:pt x="525" y="5275"/>
                    <a:pt x="585" y="5306"/>
                    <a:pt x="655" y="5306"/>
                  </a:cubicBezTo>
                  <a:cubicBezTo>
                    <a:pt x="681" y="5306"/>
                    <a:pt x="707" y="5302"/>
                    <a:pt x="734" y="5293"/>
                  </a:cubicBezTo>
                  <a:lnTo>
                    <a:pt x="13644" y="1223"/>
                  </a:lnTo>
                  <a:cubicBezTo>
                    <a:pt x="13777" y="1156"/>
                    <a:pt x="13844" y="1056"/>
                    <a:pt x="13777" y="990"/>
                  </a:cubicBezTo>
                  <a:lnTo>
                    <a:pt x="12876" y="56"/>
                  </a:lnTo>
                  <a:cubicBezTo>
                    <a:pt x="12837" y="17"/>
                    <a:pt x="12787" y="0"/>
                    <a:pt x="12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2" name="Google Shape;1541;p45">
              <a:extLst>
                <a:ext uri="{FF2B5EF4-FFF2-40B4-BE49-F238E27FC236}">
                  <a16:creationId xmlns:a16="http://schemas.microsoft.com/office/drawing/2014/main" id="{E50AC7B4-0A08-4C89-917E-A13AA9269929}"/>
                </a:ext>
              </a:extLst>
            </p:cNvPr>
            <p:cNvSpPr/>
            <p:nvPr/>
          </p:nvSpPr>
          <p:spPr>
            <a:xfrm>
              <a:off x="4692173" y="2657125"/>
              <a:ext cx="31817" cy="42998"/>
            </a:xfrm>
            <a:custGeom>
              <a:avLst/>
              <a:gdLst/>
              <a:ahLst/>
              <a:cxnLst/>
              <a:rect l="l" t="t" r="r" b="b"/>
              <a:pathLst>
                <a:path w="1235" h="1669" extrusionOk="0">
                  <a:moveTo>
                    <a:pt x="434" y="0"/>
                  </a:moveTo>
                  <a:lnTo>
                    <a:pt x="101" y="134"/>
                  </a:lnTo>
                  <a:cubicBezTo>
                    <a:pt x="34" y="134"/>
                    <a:pt x="1" y="201"/>
                    <a:pt x="34" y="234"/>
                  </a:cubicBezTo>
                  <a:lnTo>
                    <a:pt x="634" y="1602"/>
                  </a:lnTo>
                  <a:cubicBezTo>
                    <a:pt x="634" y="1668"/>
                    <a:pt x="701" y="1668"/>
                    <a:pt x="801" y="1668"/>
                  </a:cubicBezTo>
                  <a:lnTo>
                    <a:pt x="1135" y="1535"/>
                  </a:lnTo>
                  <a:cubicBezTo>
                    <a:pt x="1201" y="1535"/>
                    <a:pt x="1235" y="1468"/>
                    <a:pt x="1201" y="1435"/>
                  </a:cubicBezTo>
                  <a:lnTo>
                    <a:pt x="601" y="67"/>
                  </a:lnTo>
                  <a:cubicBezTo>
                    <a:pt x="568" y="0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3" name="Google Shape;1542;p45">
              <a:extLst>
                <a:ext uri="{FF2B5EF4-FFF2-40B4-BE49-F238E27FC236}">
                  <a16:creationId xmlns:a16="http://schemas.microsoft.com/office/drawing/2014/main" id="{6E29BB5A-D7EC-4C6F-9F07-E23BCCE2E2AC}"/>
                </a:ext>
              </a:extLst>
            </p:cNvPr>
            <p:cNvSpPr/>
            <p:nvPr/>
          </p:nvSpPr>
          <p:spPr>
            <a:xfrm>
              <a:off x="4436952" y="2738403"/>
              <a:ext cx="30967" cy="42482"/>
            </a:xfrm>
            <a:custGeom>
              <a:avLst/>
              <a:gdLst/>
              <a:ahLst/>
              <a:cxnLst/>
              <a:rect l="l" t="t" r="r" b="b"/>
              <a:pathLst>
                <a:path w="1202" h="1649" extrusionOk="0">
                  <a:moveTo>
                    <a:pt x="491" y="1"/>
                  </a:moveTo>
                  <a:cubicBezTo>
                    <a:pt x="473" y="1"/>
                    <a:pt x="454" y="5"/>
                    <a:pt x="434" y="14"/>
                  </a:cubicBezTo>
                  <a:lnTo>
                    <a:pt x="101" y="115"/>
                  </a:lnTo>
                  <a:cubicBezTo>
                    <a:pt x="34" y="148"/>
                    <a:pt x="0" y="181"/>
                    <a:pt x="0" y="215"/>
                  </a:cubicBezTo>
                  <a:lnTo>
                    <a:pt x="601" y="1616"/>
                  </a:lnTo>
                  <a:cubicBezTo>
                    <a:pt x="634" y="1649"/>
                    <a:pt x="701" y="1649"/>
                    <a:pt x="768" y="1649"/>
                  </a:cubicBezTo>
                  <a:lnTo>
                    <a:pt x="1101" y="1549"/>
                  </a:lnTo>
                  <a:cubicBezTo>
                    <a:pt x="1168" y="1516"/>
                    <a:pt x="1201" y="1449"/>
                    <a:pt x="1168" y="1415"/>
                  </a:cubicBezTo>
                  <a:lnTo>
                    <a:pt x="568" y="48"/>
                  </a:lnTo>
                  <a:cubicBezTo>
                    <a:pt x="568" y="24"/>
                    <a:pt x="534" y="1"/>
                    <a:pt x="491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4" name="Google Shape;1543;p45">
              <a:extLst>
                <a:ext uri="{FF2B5EF4-FFF2-40B4-BE49-F238E27FC236}">
                  <a16:creationId xmlns:a16="http://schemas.microsoft.com/office/drawing/2014/main" id="{0212E99B-7C19-47C3-931E-EA67507B92AC}"/>
                </a:ext>
              </a:extLst>
            </p:cNvPr>
            <p:cNvSpPr/>
            <p:nvPr/>
          </p:nvSpPr>
          <p:spPr>
            <a:xfrm>
              <a:off x="4564137" y="2698370"/>
              <a:ext cx="31817" cy="42147"/>
            </a:xfrm>
            <a:custGeom>
              <a:avLst/>
              <a:gdLst/>
              <a:ahLst/>
              <a:cxnLst/>
              <a:rect l="l" t="t" r="r" b="b"/>
              <a:pathLst>
                <a:path w="1235" h="1636" extrusionOk="0">
                  <a:moveTo>
                    <a:pt x="467" y="1"/>
                  </a:moveTo>
                  <a:lnTo>
                    <a:pt x="134" y="101"/>
                  </a:lnTo>
                  <a:cubicBezTo>
                    <a:pt x="67" y="101"/>
                    <a:pt x="0" y="167"/>
                    <a:pt x="34" y="234"/>
                  </a:cubicBezTo>
                  <a:lnTo>
                    <a:pt x="634" y="1602"/>
                  </a:lnTo>
                  <a:cubicBezTo>
                    <a:pt x="667" y="1635"/>
                    <a:pt x="734" y="1635"/>
                    <a:pt x="801" y="1635"/>
                  </a:cubicBezTo>
                  <a:lnTo>
                    <a:pt x="1134" y="1535"/>
                  </a:lnTo>
                  <a:cubicBezTo>
                    <a:pt x="1201" y="1502"/>
                    <a:pt x="1235" y="1468"/>
                    <a:pt x="1201" y="1435"/>
                  </a:cubicBezTo>
                  <a:lnTo>
                    <a:pt x="601" y="34"/>
                  </a:lnTo>
                  <a:cubicBezTo>
                    <a:pt x="601" y="1"/>
                    <a:pt x="534" y="1"/>
                    <a:pt x="467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5" name="Google Shape;1544;p45">
              <a:extLst>
                <a:ext uri="{FF2B5EF4-FFF2-40B4-BE49-F238E27FC236}">
                  <a16:creationId xmlns:a16="http://schemas.microsoft.com/office/drawing/2014/main" id="{9849F351-E217-4D59-BA6E-70632E66D8CC}"/>
                </a:ext>
              </a:extLst>
            </p:cNvPr>
            <p:cNvSpPr/>
            <p:nvPr/>
          </p:nvSpPr>
          <p:spPr>
            <a:xfrm>
              <a:off x="4395707" y="1974466"/>
              <a:ext cx="18935" cy="23908"/>
            </a:xfrm>
            <a:custGeom>
              <a:avLst/>
              <a:gdLst/>
              <a:ahLst/>
              <a:cxnLst/>
              <a:rect l="l" t="t" r="r" b="b"/>
              <a:pathLst>
                <a:path w="735" h="928" extrusionOk="0">
                  <a:moveTo>
                    <a:pt x="300" y="1"/>
                  </a:moveTo>
                  <a:cubicBezTo>
                    <a:pt x="278" y="1"/>
                    <a:pt x="256" y="5"/>
                    <a:pt x="234" y="14"/>
                  </a:cubicBezTo>
                  <a:cubicBezTo>
                    <a:pt x="67" y="81"/>
                    <a:pt x="0" y="281"/>
                    <a:pt x="67" y="548"/>
                  </a:cubicBezTo>
                  <a:cubicBezTo>
                    <a:pt x="125" y="750"/>
                    <a:pt x="283" y="928"/>
                    <a:pt x="433" y="928"/>
                  </a:cubicBezTo>
                  <a:cubicBezTo>
                    <a:pt x="456" y="928"/>
                    <a:pt x="479" y="923"/>
                    <a:pt x="501" y="915"/>
                  </a:cubicBezTo>
                  <a:cubicBezTo>
                    <a:pt x="634" y="848"/>
                    <a:pt x="734" y="614"/>
                    <a:pt x="634" y="381"/>
                  </a:cubicBezTo>
                  <a:cubicBezTo>
                    <a:pt x="576" y="178"/>
                    <a:pt x="443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6" name="Google Shape;1545;p45">
              <a:extLst>
                <a:ext uri="{FF2B5EF4-FFF2-40B4-BE49-F238E27FC236}">
                  <a16:creationId xmlns:a16="http://schemas.microsoft.com/office/drawing/2014/main" id="{D9FEC9A2-0B4B-4234-990F-76AC56CAAA25}"/>
                </a:ext>
              </a:extLst>
            </p:cNvPr>
            <p:cNvSpPr/>
            <p:nvPr/>
          </p:nvSpPr>
          <p:spPr>
            <a:xfrm>
              <a:off x="4467016" y="1952981"/>
              <a:ext cx="18935" cy="23908"/>
            </a:xfrm>
            <a:custGeom>
              <a:avLst/>
              <a:gdLst/>
              <a:ahLst/>
              <a:cxnLst/>
              <a:rect l="l" t="t" r="r" b="b"/>
              <a:pathLst>
                <a:path w="735" h="928" extrusionOk="0">
                  <a:moveTo>
                    <a:pt x="301" y="1"/>
                  </a:moveTo>
                  <a:cubicBezTo>
                    <a:pt x="279" y="1"/>
                    <a:pt x="257" y="5"/>
                    <a:pt x="234" y="14"/>
                  </a:cubicBezTo>
                  <a:cubicBezTo>
                    <a:pt x="68" y="81"/>
                    <a:pt x="1" y="314"/>
                    <a:pt x="68" y="548"/>
                  </a:cubicBezTo>
                  <a:cubicBezTo>
                    <a:pt x="154" y="750"/>
                    <a:pt x="291" y="928"/>
                    <a:pt x="435" y="928"/>
                  </a:cubicBezTo>
                  <a:cubicBezTo>
                    <a:pt x="457" y="928"/>
                    <a:pt x="479" y="923"/>
                    <a:pt x="501" y="915"/>
                  </a:cubicBezTo>
                  <a:cubicBezTo>
                    <a:pt x="635" y="848"/>
                    <a:pt x="735" y="614"/>
                    <a:pt x="668" y="381"/>
                  </a:cubicBezTo>
                  <a:cubicBezTo>
                    <a:pt x="581" y="178"/>
                    <a:pt x="44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7" name="Google Shape;1546;p45">
              <a:extLst>
                <a:ext uri="{FF2B5EF4-FFF2-40B4-BE49-F238E27FC236}">
                  <a16:creationId xmlns:a16="http://schemas.microsoft.com/office/drawing/2014/main" id="{D17AB38E-CF2C-4934-8F22-0A4DE34BE3AF}"/>
                </a:ext>
              </a:extLst>
            </p:cNvPr>
            <p:cNvSpPr/>
            <p:nvPr/>
          </p:nvSpPr>
          <p:spPr>
            <a:xfrm>
              <a:off x="4471318" y="1945587"/>
              <a:ext cx="13783" cy="9790"/>
            </a:xfrm>
            <a:custGeom>
              <a:avLst/>
              <a:gdLst/>
              <a:ahLst/>
              <a:cxnLst/>
              <a:rect l="l" t="t" r="r" b="b"/>
              <a:pathLst>
                <a:path w="535" h="380" extrusionOk="0">
                  <a:moveTo>
                    <a:pt x="534" y="1"/>
                  </a:moveTo>
                  <a:lnTo>
                    <a:pt x="1" y="334"/>
                  </a:lnTo>
                  <a:cubicBezTo>
                    <a:pt x="59" y="366"/>
                    <a:pt x="112" y="379"/>
                    <a:pt x="160" y="379"/>
                  </a:cubicBezTo>
                  <a:cubicBezTo>
                    <a:pt x="416" y="379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8" name="Google Shape;1547;p45">
              <a:extLst>
                <a:ext uri="{FF2B5EF4-FFF2-40B4-BE49-F238E27FC236}">
                  <a16:creationId xmlns:a16="http://schemas.microsoft.com/office/drawing/2014/main" id="{8AB3E635-FF43-40E5-AAF0-2A67252C75C2}"/>
                </a:ext>
              </a:extLst>
            </p:cNvPr>
            <p:cNvSpPr/>
            <p:nvPr/>
          </p:nvSpPr>
          <p:spPr>
            <a:xfrm>
              <a:off x="4451559" y="1983405"/>
              <a:ext cx="34393" cy="44724"/>
            </a:xfrm>
            <a:custGeom>
              <a:avLst/>
              <a:gdLst/>
              <a:ahLst/>
              <a:cxnLst/>
              <a:rect l="l" t="t" r="r" b="b"/>
              <a:pathLst>
                <a:path w="1335" h="1736" extrusionOk="0">
                  <a:moveTo>
                    <a:pt x="1" y="0"/>
                  </a:moveTo>
                  <a:lnTo>
                    <a:pt x="501" y="1735"/>
                  </a:lnTo>
                  <a:cubicBezTo>
                    <a:pt x="834" y="1702"/>
                    <a:pt x="1135" y="1568"/>
                    <a:pt x="1335" y="1301"/>
                  </a:cubicBezTo>
                  <a:cubicBezTo>
                    <a:pt x="834" y="934"/>
                    <a:pt x="367" y="501"/>
                    <a:pt x="1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89" name="Google Shape;1548;p45">
              <a:extLst>
                <a:ext uri="{FF2B5EF4-FFF2-40B4-BE49-F238E27FC236}">
                  <a16:creationId xmlns:a16="http://schemas.microsoft.com/office/drawing/2014/main" id="{F2A851AA-256D-4E40-87D7-52CF0119B1F7}"/>
                </a:ext>
              </a:extLst>
            </p:cNvPr>
            <p:cNvSpPr/>
            <p:nvPr/>
          </p:nvSpPr>
          <p:spPr>
            <a:xfrm>
              <a:off x="4390297" y="2051597"/>
              <a:ext cx="53560" cy="14298"/>
            </a:xfrm>
            <a:custGeom>
              <a:avLst/>
              <a:gdLst/>
              <a:ahLst/>
              <a:cxnLst/>
              <a:rect l="l" t="t" r="r" b="b"/>
              <a:pathLst>
                <a:path w="2079" h="555" extrusionOk="0">
                  <a:moveTo>
                    <a:pt x="110" y="0"/>
                  </a:moveTo>
                  <a:cubicBezTo>
                    <a:pt x="41" y="0"/>
                    <a:pt x="0" y="71"/>
                    <a:pt x="77" y="122"/>
                  </a:cubicBezTo>
                  <a:cubicBezTo>
                    <a:pt x="458" y="414"/>
                    <a:pt x="900" y="555"/>
                    <a:pt x="1351" y="555"/>
                  </a:cubicBezTo>
                  <a:cubicBezTo>
                    <a:pt x="1571" y="555"/>
                    <a:pt x="1793" y="521"/>
                    <a:pt x="2012" y="456"/>
                  </a:cubicBezTo>
                  <a:lnTo>
                    <a:pt x="2045" y="422"/>
                  </a:lnTo>
                  <a:cubicBezTo>
                    <a:pt x="2078" y="422"/>
                    <a:pt x="2078" y="389"/>
                    <a:pt x="2078" y="356"/>
                  </a:cubicBezTo>
                  <a:cubicBezTo>
                    <a:pt x="2045" y="322"/>
                    <a:pt x="2012" y="289"/>
                    <a:pt x="1978" y="289"/>
                  </a:cubicBezTo>
                  <a:cubicBezTo>
                    <a:pt x="1774" y="357"/>
                    <a:pt x="1559" y="390"/>
                    <a:pt x="1343" y="390"/>
                  </a:cubicBezTo>
                  <a:cubicBezTo>
                    <a:pt x="925" y="390"/>
                    <a:pt x="507" y="264"/>
                    <a:pt x="177" y="22"/>
                  </a:cubicBezTo>
                  <a:cubicBezTo>
                    <a:pt x="154" y="7"/>
                    <a:pt x="130" y="0"/>
                    <a:pt x="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0" name="Google Shape;1549;p45">
              <a:extLst>
                <a:ext uri="{FF2B5EF4-FFF2-40B4-BE49-F238E27FC236}">
                  <a16:creationId xmlns:a16="http://schemas.microsoft.com/office/drawing/2014/main" id="{B1594A2B-53F2-493C-8352-F489AC465503}"/>
                </a:ext>
              </a:extLst>
            </p:cNvPr>
            <p:cNvSpPr/>
            <p:nvPr/>
          </p:nvSpPr>
          <p:spPr>
            <a:xfrm>
              <a:off x="4363917" y="1941929"/>
              <a:ext cx="32976" cy="30322"/>
            </a:xfrm>
            <a:custGeom>
              <a:avLst/>
              <a:gdLst/>
              <a:ahLst/>
              <a:cxnLst/>
              <a:rect l="l" t="t" r="r" b="b"/>
              <a:pathLst>
                <a:path w="1280" h="1177" extrusionOk="0">
                  <a:moveTo>
                    <a:pt x="1085" y="1"/>
                  </a:moveTo>
                  <a:cubicBezTo>
                    <a:pt x="1069" y="1"/>
                    <a:pt x="1052" y="3"/>
                    <a:pt x="1034" y="9"/>
                  </a:cubicBezTo>
                  <a:cubicBezTo>
                    <a:pt x="534" y="143"/>
                    <a:pt x="167" y="510"/>
                    <a:pt x="33" y="977"/>
                  </a:cubicBezTo>
                  <a:cubicBezTo>
                    <a:pt x="0" y="1043"/>
                    <a:pt x="33" y="1143"/>
                    <a:pt x="100" y="1177"/>
                  </a:cubicBezTo>
                  <a:cubicBezTo>
                    <a:pt x="167" y="1177"/>
                    <a:pt x="234" y="1177"/>
                    <a:pt x="267" y="1143"/>
                  </a:cubicBezTo>
                  <a:cubicBezTo>
                    <a:pt x="267" y="1110"/>
                    <a:pt x="300" y="1077"/>
                    <a:pt x="300" y="1077"/>
                  </a:cubicBezTo>
                  <a:cubicBezTo>
                    <a:pt x="434" y="710"/>
                    <a:pt x="701" y="410"/>
                    <a:pt x="1068" y="310"/>
                  </a:cubicBezTo>
                  <a:cubicBezTo>
                    <a:pt x="1280" y="279"/>
                    <a:pt x="1244" y="1"/>
                    <a:pt x="10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1" name="Google Shape;1550;p45">
              <a:extLst>
                <a:ext uri="{FF2B5EF4-FFF2-40B4-BE49-F238E27FC236}">
                  <a16:creationId xmlns:a16="http://schemas.microsoft.com/office/drawing/2014/main" id="{07D798FD-9E36-42C3-89B0-CDE36EDA5B9C}"/>
                </a:ext>
              </a:extLst>
            </p:cNvPr>
            <p:cNvSpPr/>
            <p:nvPr/>
          </p:nvSpPr>
          <p:spPr>
            <a:xfrm>
              <a:off x="4450631" y="1920701"/>
              <a:ext cx="40473" cy="16591"/>
            </a:xfrm>
            <a:custGeom>
              <a:avLst/>
              <a:gdLst/>
              <a:ahLst/>
              <a:cxnLst/>
              <a:rect l="l" t="t" r="r" b="b"/>
              <a:pathLst>
                <a:path w="1571" h="644" extrusionOk="0">
                  <a:moveTo>
                    <a:pt x="1130" y="0"/>
                  </a:moveTo>
                  <a:cubicBezTo>
                    <a:pt x="759" y="0"/>
                    <a:pt x="390" y="139"/>
                    <a:pt x="103" y="400"/>
                  </a:cubicBezTo>
                  <a:cubicBezTo>
                    <a:pt x="1" y="502"/>
                    <a:pt x="115" y="644"/>
                    <a:pt x="233" y="644"/>
                  </a:cubicBezTo>
                  <a:cubicBezTo>
                    <a:pt x="269" y="644"/>
                    <a:pt x="306" y="631"/>
                    <a:pt x="337" y="600"/>
                  </a:cubicBezTo>
                  <a:cubicBezTo>
                    <a:pt x="535" y="401"/>
                    <a:pt x="808" y="295"/>
                    <a:pt x="1086" y="295"/>
                  </a:cubicBezTo>
                  <a:cubicBezTo>
                    <a:pt x="1181" y="295"/>
                    <a:pt x="1277" y="307"/>
                    <a:pt x="1371" y="333"/>
                  </a:cubicBezTo>
                  <a:cubicBezTo>
                    <a:pt x="1438" y="333"/>
                    <a:pt x="1538" y="300"/>
                    <a:pt x="1571" y="233"/>
                  </a:cubicBezTo>
                  <a:cubicBezTo>
                    <a:pt x="1571" y="233"/>
                    <a:pt x="1571" y="200"/>
                    <a:pt x="1571" y="200"/>
                  </a:cubicBezTo>
                  <a:cubicBezTo>
                    <a:pt x="1571" y="133"/>
                    <a:pt x="1504" y="33"/>
                    <a:pt x="1438" y="33"/>
                  </a:cubicBezTo>
                  <a:cubicBezTo>
                    <a:pt x="1336" y="11"/>
                    <a:pt x="1233" y="0"/>
                    <a:pt x="1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2" name="Google Shape;1551;p45">
              <a:extLst>
                <a:ext uri="{FF2B5EF4-FFF2-40B4-BE49-F238E27FC236}">
                  <a16:creationId xmlns:a16="http://schemas.microsoft.com/office/drawing/2014/main" id="{72C6D91A-FC3A-47E8-A84B-491874B4F8BD}"/>
                </a:ext>
              </a:extLst>
            </p:cNvPr>
            <p:cNvSpPr/>
            <p:nvPr/>
          </p:nvSpPr>
          <p:spPr>
            <a:xfrm>
              <a:off x="4648352" y="2255810"/>
              <a:ext cx="291348" cy="621340"/>
            </a:xfrm>
            <a:custGeom>
              <a:avLst/>
              <a:gdLst/>
              <a:ahLst/>
              <a:cxnLst/>
              <a:rect l="l" t="t" r="r" b="b"/>
              <a:pathLst>
                <a:path w="11309" h="24118" extrusionOk="0">
                  <a:moveTo>
                    <a:pt x="2002" y="1"/>
                  </a:moveTo>
                  <a:lnTo>
                    <a:pt x="0" y="2569"/>
                  </a:lnTo>
                  <a:cubicBezTo>
                    <a:pt x="367" y="2869"/>
                    <a:pt x="768" y="3203"/>
                    <a:pt x="1168" y="3570"/>
                  </a:cubicBezTo>
                  <a:cubicBezTo>
                    <a:pt x="1568" y="3903"/>
                    <a:pt x="1935" y="4237"/>
                    <a:pt x="2302" y="4604"/>
                  </a:cubicBezTo>
                  <a:cubicBezTo>
                    <a:pt x="3069" y="5304"/>
                    <a:pt x="3836" y="6038"/>
                    <a:pt x="4504" y="6806"/>
                  </a:cubicBezTo>
                  <a:cubicBezTo>
                    <a:pt x="5204" y="7573"/>
                    <a:pt x="5871" y="8340"/>
                    <a:pt x="6505" y="9174"/>
                  </a:cubicBezTo>
                  <a:cubicBezTo>
                    <a:pt x="6638" y="9374"/>
                    <a:pt x="6805" y="9574"/>
                    <a:pt x="6939" y="9808"/>
                  </a:cubicBezTo>
                  <a:cubicBezTo>
                    <a:pt x="7072" y="10008"/>
                    <a:pt x="7205" y="10208"/>
                    <a:pt x="7372" y="10408"/>
                  </a:cubicBezTo>
                  <a:cubicBezTo>
                    <a:pt x="7506" y="10642"/>
                    <a:pt x="7672" y="10875"/>
                    <a:pt x="7773" y="11042"/>
                  </a:cubicBezTo>
                  <a:lnTo>
                    <a:pt x="7906" y="11309"/>
                  </a:lnTo>
                  <a:lnTo>
                    <a:pt x="8039" y="11609"/>
                  </a:lnTo>
                  <a:cubicBezTo>
                    <a:pt x="8206" y="12009"/>
                    <a:pt x="8340" y="12443"/>
                    <a:pt x="8440" y="12877"/>
                  </a:cubicBezTo>
                  <a:cubicBezTo>
                    <a:pt x="8506" y="13344"/>
                    <a:pt x="8573" y="13844"/>
                    <a:pt x="8606" y="14311"/>
                  </a:cubicBezTo>
                  <a:cubicBezTo>
                    <a:pt x="8640" y="15345"/>
                    <a:pt x="8640" y="16346"/>
                    <a:pt x="8540" y="17380"/>
                  </a:cubicBezTo>
                  <a:cubicBezTo>
                    <a:pt x="8440" y="18414"/>
                    <a:pt x="8273" y="19448"/>
                    <a:pt x="8073" y="20482"/>
                  </a:cubicBezTo>
                  <a:cubicBezTo>
                    <a:pt x="7906" y="21516"/>
                    <a:pt x="7639" y="22550"/>
                    <a:pt x="7406" y="23551"/>
                  </a:cubicBezTo>
                  <a:lnTo>
                    <a:pt x="8907" y="24118"/>
                  </a:lnTo>
                  <a:cubicBezTo>
                    <a:pt x="9340" y="23084"/>
                    <a:pt x="9741" y="22050"/>
                    <a:pt x="10074" y="20982"/>
                  </a:cubicBezTo>
                  <a:cubicBezTo>
                    <a:pt x="10408" y="19915"/>
                    <a:pt x="10708" y="18814"/>
                    <a:pt x="10908" y="17713"/>
                  </a:cubicBezTo>
                  <a:cubicBezTo>
                    <a:pt x="11142" y="16579"/>
                    <a:pt x="11242" y="15412"/>
                    <a:pt x="11275" y="14278"/>
                  </a:cubicBezTo>
                  <a:cubicBezTo>
                    <a:pt x="11308" y="13010"/>
                    <a:pt x="11142" y="11776"/>
                    <a:pt x="10741" y="10608"/>
                  </a:cubicBezTo>
                  <a:lnTo>
                    <a:pt x="10575" y="10141"/>
                  </a:lnTo>
                  <a:lnTo>
                    <a:pt x="10341" y="9674"/>
                  </a:lnTo>
                  <a:cubicBezTo>
                    <a:pt x="10208" y="9374"/>
                    <a:pt x="10074" y="9141"/>
                    <a:pt x="9941" y="8874"/>
                  </a:cubicBezTo>
                  <a:cubicBezTo>
                    <a:pt x="9807" y="8640"/>
                    <a:pt x="9641" y="8373"/>
                    <a:pt x="9474" y="8140"/>
                  </a:cubicBezTo>
                  <a:cubicBezTo>
                    <a:pt x="9340" y="7906"/>
                    <a:pt x="9174" y="7639"/>
                    <a:pt x="9007" y="7406"/>
                  </a:cubicBezTo>
                  <a:cubicBezTo>
                    <a:pt x="8373" y="6472"/>
                    <a:pt x="7672" y="5538"/>
                    <a:pt x="6939" y="4704"/>
                  </a:cubicBezTo>
                  <a:cubicBezTo>
                    <a:pt x="6205" y="3837"/>
                    <a:pt x="5404" y="3003"/>
                    <a:pt x="4604" y="2236"/>
                  </a:cubicBezTo>
                  <a:cubicBezTo>
                    <a:pt x="4170" y="1835"/>
                    <a:pt x="3770" y="1468"/>
                    <a:pt x="3336" y="1101"/>
                  </a:cubicBezTo>
                  <a:cubicBezTo>
                    <a:pt x="2902" y="701"/>
                    <a:pt x="2502" y="368"/>
                    <a:pt x="200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3" name="Google Shape;1552;p45">
              <a:extLst>
                <a:ext uri="{FF2B5EF4-FFF2-40B4-BE49-F238E27FC236}">
                  <a16:creationId xmlns:a16="http://schemas.microsoft.com/office/drawing/2014/main" id="{1E5399B4-932B-4C76-8435-24F28E1B402C}"/>
                </a:ext>
              </a:extLst>
            </p:cNvPr>
            <p:cNvSpPr/>
            <p:nvPr/>
          </p:nvSpPr>
          <p:spPr>
            <a:xfrm>
              <a:off x="4792721" y="2837586"/>
              <a:ext cx="97125" cy="82517"/>
            </a:xfrm>
            <a:custGeom>
              <a:avLst/>
              <a:gdLst/>
              <a:ahLst/>
              <a:cxnLst/>
              <a:rect l="l" t="t" r="r" b="b"/>
              <a:pathLst>
                <a:path w="3770" h="3203" extrusionOk="0">
                  <a:moveTo>
                    <a:pt x="2269" y="1"/>
                  </a:moveTo>
                  <a:lnTo>
                    <a:pt x="0" y="1668"/>
                  </a:lnTo>
                  <a:lnTo>
                    <a:pt x="2902" y="3203"/>
                  </a:lnTo>
                  <a:cubicBezTo>
                    <a:pt x="2902" y="3203"/>
                    <a:pt x="3770" y="1668"/>
                    <a:pt x="3503" y="367"/>
                  </a:cubicBezTo>
                  <a:lnTo>
                    <a:pt x="2269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4" name="Google Shape;1553;p45">
              <a:extLst>
                <a:ext uri="{FF2B5EF4-FFF2-40B4-BE49-F238E27FC236}">
                  <a16:creationId xmlns:a16="http://schemas.microsoft.com/office/drawing/2014/main" id="{82714450-306E-49E7-9EBD-3EB30303C207}"/>
                </a:ext>
              </a:extLst>
            </p:cNvPr>
            <p:cNvSpPr/>
            <p:nvPr/>
          </p:nvSpPr>
          <p:spPr>
            <a:xfrm>
              <a:off x="4773812" y="2880556"/>
              <a:ext cx="94548" cy="88546"/>
            </a:xfrm>
            <a:custGeom>
              <a:avLst/>
              <a:gdLst/>
              <a:ahLst/>
              <a:cxnLst/>
              <a:rect l="l" t="t" r="r" b="b"/>
              <a:pathLst>
                <a:path w="3670" h="3437" extrusionOk="0">
                  <a:moveTo>
                    <a:pt x="734" y="0"/>
                  </a:moveTo>
                  <a:lnTo>
                    <a:pt x="0" y="2702"/>
                  </a:lnTo>
                  <a:lnTo>
                    <a:pt x="2402" y="3436"/>
                  </a:lnTo>
                  <a:lnTo>
                    <a:pt x="3670" y="1535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5" name="Google Shape;1554;p45">
              <a:extLst>
                <a:ext uri="{FF2B5EF4-FFF2-40B4-BE49-F238E27FC236}">
                  <a16:creationId xmlns:a16="http://schemas.microsoft.com/office/drawing/2014/main" id="{5BD2B416-8535-406C-A27B-7B40C4AC4A78}"/>
                </a:ext>
              </a:extLst>
            </p:cNvPr>
            <p:cNvSpPr/>
            <p:nvPr/>
          </p:nvSpPr>
          <p:spPr>
            <a:xfrm>
              <a:off x="4582170" y="2180147"/>
              <a:ext cx="191673" cy="217487"/>
            </a:xfrm>
            <a:custGeom>
              <a:avLst/>
              <a:gdLst/>
              <a:ahLst/>
              <a:cxnLst/>
              <a:rect l="l" t="t" r="r" b="b"/>
              <a:pathLst>
                <a:path w="7440" h="8442" extrusionOk="0">
                  <a:moveTo>
                    <a:pt x="2764" y="0"/>
                  </a:moveTo>
                  <a:cubicBezTo>
                    <a:pt x="2743" y="0"/>
                    <a:pt x="2723" y="1"/>
                    <a:pt x="2703" y="2"/>
                  </a:cubicBezTo>
                  <a:cubicBezTo>
                    <a:pt x="668" y="69"/>
                    <a:pt x="1" y="1770"/>
                    <a:pt x="234" y="3505"/>
                  </a:cubicBezTo>
                  <a:cubicBezTo>
                    <a:pt x="501" y="5540"/>
                    <a:pt x="4170" y="8442"/>
                    <a:pt x="4170" y="8442"/>
                  </a:cubicBezTo>
                  <a:lnTo>
                    <a:pt x="7439" y="3838"/>
                  </a:lnTo>
                  <a:cubicBezTo>
                    <a:pt x="7439" y="3838"/>
                    <a:pt x="4382" y="0"/>
                    <a:pt x="2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6" name="Google Shape;1555;p45">
              <a:extLst>
                <a:ext uri="{FF2B5EF4-FFF2-40B4-BE49-F238E27FC236}">
                  <a16:creationId xmlns:a16="http://schemas.microsoft.com/office/drawing/2014/main" id="{516D6D44-4111-4A97-8730-61ABAC3E177B}"/>
                </a:ext>
              </a:extLst>
            </p:cNvPr>
            <p:cNvSpPr/>
            <p:nvPr/>
          </p:nvSpPr>
          <p:spPr>
            <a:xfrm>
              <a:off x="5374497" y="4172145"/>
              <a:ext cx="41272" cy="24088"/>
            </a:xfrm>
            <a:custGeom>
              <a:avLst/>
              <a:gdLst/>
              <a:ahLst/>
              <a:cxnLst/>
              <a:rect l="l" t="t" r="r" b="b"/>
              <a:pathLst>
                <a:path w="1602" h="935" extrusionOk="0">
                  <a:moveTo>
                    <a:pt x="1334" y="167"/>
                  </a:moveTo>
                  <a:cubicBezTo>
                    <a:pt x="991" y="542"/>
                    <a:pt x="647" y="771"/>
                    <a:pt x="413" y="771"/>
                  </a:cubicBezTo>
                  <a:cubicBezTo>
                    <a:pt x="397" y="771"/>
                    <a:pt x="382" y="770"/>
                    <a:pt x="367" y="767"/>
                  </a:cubicBezTo>
                  <a:cubicBezTo>
                    <a:pt x="267" y="767"/>
                    <a:pt x="200" y="701"/>
                    <a:pt x="167" y="601"/>
                  </a:cubicBezTo>
                  <a:cubicBezTo>
                    <a:pt x="134" y="567"/>
                    <a:pt x="134" y="501"/>
                    <a:pt x="167" y="467"/>
                  </a:cubicBezTo>
                  <a:cubicBezTo>
                    <a:pt x="267" y="300"/>
                    <a:pt x="867" y="200"/>
                    <a:pt x="1334" y="167"/>
                  </a:cubicBezTo>
                  <a:close/>
                  <a:moveTo>
                    <a:pt x="1501" y="0"/>
                  </a:moveTo>
                  <a:cubicBezTo>
                    <a:pt x="1368" y="0"/>
                    <a:pt x="234" y="67"/>
                    <a:pt x="33" y="401"/>
                  </a:cubicBezTo>
                  <a:cubicBezTo>
                    <a:pt x="0" y="501"/>
                    <a:pt x="0" y="567"/>
                    <a:pt x="33" y="667"/>
                  </a:cubicBezTo>
                  <a:cubicBezTo>
                    <a:pt x="100" y="801"/>
                    <a:pt x="234" y="901"/>
                    <a:pt x="367" y="934"/>
                  </a:cubicBezTo>
                  <a:lnTo>
                    <a:pt x="434" y="934"/>
                  </a:lnTo>
                  <a:cubicBezTo>
                    <a:pt x="801" y="934"/>
                    <a:pt x="1301" y="434"/>
                    <a:pt x="1568" y="100"/>
                  </a:cubicBezTo>
                  <a:cubicBezTo>
                    <a:pt x="1601" y="100"/>
                    <a:pt x="1601" y="67"/>
                    <a:pt x="1568" y="34"/>
                  </a:cubicBezTo>
                  <a:cubicBezTo>
                    <a:pt x="1568" y="0"/>
                    <a:pt x="1535" y="0"/>
                    <a:pt x="1501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7" name="Google Shape;1556;p45">
              <a:extLst>
                <a:ext uri="{FF2B5EF4-FFF2-40B4-BE49-F238E27FC236}">
                  <a16:creationId xmlns:a16="http://schemas.microsoft.com/office/drawing/2014/main" id="{9A32552B-2EFA-4BB6-BD98-22E095CA2E59}"/>
                </a:ext>
              </a:extLst>
            </p:cNvPr>
            <p:cNvSpPr/>
            <p:nvPr/>
          </p:nvSpPr>
          <p:spPr>
            <a:xfrm>
              <a:off x="5377073" y="4151509"/>
              <a:ext cx="38695" cy="24964"/>
            </a:xfrm>
            <a:custGeom>
              <a:avLst/>
              <a:gdLst/>
              <a:ahLst/>
              <a:cxnLst/>
              <a:rect l="l" t="t" r="r" b="b"/>
              <a:pathLst>
                <a:path w="1502" h="969" extrusionOk="0">
                  <a:moveTo>
                    <a:pt x="434" y="134"/>
                  </a:moveTo>
                  <a:cubicBezTo>
                    <a:pt x="701" y="167"/>
                    <a:pt x="1068" y="534"/>
                    <a:pt x="1268" y="801"/>
                  </a:cubicBezTo>
                  <a:cubicBezTo>
                    <a:pt x="867" y="801"/>
                    <a:pt x="300" y="568"/>
                    <a:pt x="200" y="368"/>
                  </a:cubicBezTo>
                  <a:cubicBezTo>
                    <a:pt x="167" y="334"/>
                    <a:pt x="167" y="301"/>
                    <a:pt x="234" y="234"/>
                  </a:cubicBezTo>
                  <a:cubicBezTo>
                    <a:pt x="300" y="167"/>
                    <a:pt x="334" y="167"/>
                    <a:pt x="400" y="167"/>
                  </a:cubicBezTo>
                  <a:lnTo>
                    <a:pt x="434" y="134"/>
                  </a:lnTo>
                  <a:close/>
                  <a:moveTo>
                    <a:pt x="467" y="1"/>
                  </a:moveTo>
                  <a:cubicBezTo>
                    <a:pt x="334" y="1"/>
                    <a:pt x="234" y="34"/>
                    <a:pt x="134" y="101"/>
                  </a:cubicBezTo>
                  <a:cubicBezTo>
                    <a:pt x="34" y="167"/>
                    <a:pt x="0" y="301"/>
                    <a:pt x="67" y="434"/>
                  </a:cubicBezTo>
                  <a:cubicBezTo>
                    <a:pt x="200" y="735"/>
                    <a:pt x="968" y="935"/>
                    <a:pt x="1334" y="935"/>
                  </a:cubicBezTo>
                  <a:lnTo>
                    <a:pt x="1401" y="968"/>
                  </a:lnTo>
                  <a:cubicBezTo>
                    <a:pt x="1435" y="968"/>
                    <a:pt x="1468" y="935"/>
                    <a:pt x="1468" y="901"/>
                  </a:cubicBezTo>
                  <a:cubicBezTo>
                    <a:pt x="1501" y="901"/>
                    <a:pt x="1501" y="868"/>
                    <a:pt x="1468" y="835"/>
                  </a:cubicBezTo>
                  <a:cubicBezTo>
                    <a:pt x="1468" y="801"/>
                    <a:pt x="901" y="67"/>
                    <a:pt x="467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8" name="Google Shape;1557;p45">
              <a:extLst>
                <a:ext uri="{FF2B5EF4-FFF2-40B4-BE49-F238E27FC236}">
                  <a16:creationId xmlns:a16="http://schemas.microsoft.com/office/drawing/2014/main" id="{A31B54E2-C79C-4576-8434-D8907354D11B}"/>
                </a:ext>
              </a:extLst>
            </p:cNvPr>
            <p:cNvSpPr/>
            <p:nvPr/>
          </p:nvSpPr>
          <p:spPr>
            <a:xfrm>
              <a:off x="4825361" y="4354666"/>
              <a:ext cx="52452" cy="20533"/>
            </a:xfrm>
            <a:custGeom>
              <a:avLst/>
              <a:gdLst/>
              <a:ahLst/>
              <a:cxnLst/>
              <a:rect l="l" t="t" r="r" b="b"/>
              <a:pathLst>
                <a:path w="2036" h="797" extrusionOk="0">
                  <a:moveTo>
                    <a:pt x="334" y="154"/>
                  </a:moveTo>
                  <a:cubicBezTo>
                    <a:pt x="835" y="220"/>
                    <a:pt x="1268" y="354"/>
                    <a:pt x="1702" y="587"/>
                  </a:cubicBezTo>
                  <a:cubicBezTo>
                    <a:pt x="1411" y="631"/>
                    <a:pt x="1151" y="656"/>
                    <a:pt x="932" y="656"/>
                  </a:cubicBezTo>
                  <a:cubicBezTo>
                    <a:pt x="649" y="656"/>
                    <a:pt x="433" y="615"/>
                    <a:pt x="301" y="521"/>
                  </a:cubicBezTo>
                  <a:cubicBezTo>
                    <a:pt x="234" y="454"/>
                    <a:pt x="168" y="354"/>
                    <a:pt x="168" y="254"/>
                  </a:cubicBezTo>
                  <a:cubicBezTo>
                    <a:pt x="168" y="220"/>
                    <a:pt x="168" y="187"/>
                    <a:pt x="201" y="187"/>
                  </a:cubicBezTo>
                  <a:cubicBezTo>
                    <a:pt x="234" y="154"/>
                    <a:pt x="301" y="154"/>
                    <a:pt x="334" y="154"/>
                  </a:cubicBezTo>
                  <a:close/>
                  <a:moveTo>
                    <a:pt x="340" y="0"/>
                  </a:moveTo>
                  <a:cubicBezTo>
                    <a:pt x="242" y="0"/>
                    <a:pt x="160" y="16"/>
                    <a:pt x="101" y="54"/>
                  </a:cubicBezTo>
                  <a:cubicBezTo>
                    <a:pt x="34" y="120"/>
                    <a:pt x="1" y="187"/>
                    <a:pt x="34" y="254"/>
                  </a:cubicBezTo>
                  <a:cubicBezTo>
                    <a:pt x="34" y="421"/>
                    <a:pt x="101" y="554"/>
                    <a:pt x="201" y="621"/>
                  </a:cubicBezTo>
                  <a:cubicBezTo>
                    <a:pt x="394" y="731"/>
                    <a:pt x="611" y="796"/>
                    <a:pt x="812" y="796"/>
                  </a:cubicBezTo>
                  <a:cubicBezTo>
                    <a:pt x="854" y="796"/>
                    <a:pt x="895" y="793"/>
                    <a:pt x="935" y="788"/>
                  </a:cubicBezTo>
                  <a:cubicBezTo>
                    <a:pt x="1302" y="788"/>
                    <a:pt x="1635" y="754"/>
                    <a:pt x="1969" y="687"/>
                  </a:cubicBezTo>
                  <a:cubicBezTo>
                    <a:pt x="2002" y="654"/>
                    <a:pt x="2036" y="621"/>
                    <a:pt x="2036" y="621"/>
                  </a:cubicBezTo>
                  <a:cubicBezTo>
                    <a:pt x="2036" y="587"/>
                    <a:pt x="2036" y="554"/>
                    <a:pt x="2002" y="521"/>
                  </a:cubicBezTo>
                  <a:cubicBezTo>
                    <a:pt x="1778" y="437"/>
                    <a:pt x="849" y="0"/>
                    <a:pt x="340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99" name="Google Shape;1558;p45">
              <a:extLst>
                <a:ext uri="{FF2B5EF4-FFF2-40B4-BE49-F238E27FC236}">
                  <a16:creationId xmlns:a16="http://schemas.microsoft.com/office/drawing/2014/main" id="{8EA969FF-24E4-4D2A-9C70-F6B2F565EA97}"/>
                </a:ext>
              </a:extLst>
            </p:cNvPr>
            <p:cNvSpPr/>
            <p:nvPr/>
          </p:nvSpPr>
          <p:spPr>
            <a:xfrm>
              <a:off x="4841694" y="4335268"/>
              <a:ext cx="36119" cy="37124"/>
            </a:xfrm>
            <a:custGeom>
              <a:avLst/>
              <a:gdLst/>
              <a:ahLst/>
              <a:cxnLst/>
              <a:rect l="l" t="t" r="r" b="b"/>
              <a:pathLst>
                <a:path w="1402" h="1441" extrusionOk="0">
                  <a:moveTo>
                    <a:pt x="401" y="140"/>
                  </a:moveTo>
                  <a:cubicBezTo>
                    <a:pt x="835" y="140"/>
                    <a:pt x="1101" y="873"/>
                    <a:pt x="1235" y="1207"/>
                  </a:cubicBezTo>
                  <a:cubicBezTo>
                    <a:pt x="801" y="973"/>
                    <a:pt x="201" y="440"/>
                    <a:pt x="234" y="240"/>
                  </a:cubicBezTo>
                  <a:cubicBezTo>
                    <a:pt x="234" y="173"/>
                    <a:pt x="268" y="140"/>
                    <a:pt x="368" y="140"/>
                  </a:cubicBezTo>
                  <a:close/>
                  <a:moveTo>
                    <a:pt x="380" y="1"/>
                  </a:moveTo>
                  <a:cubicBezTo>
                    <a:pt x="354" y="1"/>
                    <a:pt x="328" y="3"/>
                    <a:pt x="301" y="6"/>
                  </a:cubicBezTo>
                  <a:cubicBezTo>
                    <a:pt x="101" y="39"/>
                    <a:pt x="34" y="140"/>
                    <a:pt x="34" y="206"/>
                  </a:cubicBezTo>
                  <a:cubicBezTo>
                    <a:pt x="1" y="573"/>
                    <a:pt x="868" y="1240"/>
                    <a:pt x="1302" y="1440"/>
                  </a:cubicBezTo>
                  <a:lnTo>
                    <a:pt x="1335" y="1440"/>
                  </a:lnTo>
                  <a:cubicBezTo>
                    <a:pt x="1335" y="1407"/>
                    <a:pt x="1335" y="1407"/>
                    <a:pt x="1368" y="1407"/>
                  </a:cubicBezTo>
                  <a:cubicBezTo>
                    <a:pt x="1368" y="1407"/>
                    <a:pt x="1402" y="1374"/>
                    <a:pt x="1368" y="1340"/>
                  </a:cubicBezTo>
                  <a:cubicBezTo>
                    <a:pt x="1368" y="1276"/>
                    <a:pt x="1089" y="1"/>
                    <a:pt x="380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0" name="Google Shape;1559;p45">
              <a:extLst>
                <a:ext uri="{FF2B5EF4-FFF2-40B4-BE49-F238E27FC236}">
                  <a16:creationId xmlns:a16="http://schemas.microsoft.com/office/drawing/2014/main" id="{E0B82D22-07A6-41E3-85AA-D3E1445ECA7C}"/>
                </a:ext>
              </a:extLst>
            </p:cNvPr>
            <p:cNvSpPr/>
            <p:nvPr/>
          </p:nvSpPr>
          <p:spPr>
            <a:xfrm>
              <a:off x="4400009" y="1966222"/>
              <a:ext cx="13757" cy="10588"/>
            </a:xfrm>
            <a:custGeom>
              <a:avLst/>
              <a:gdLst/>
              <a:ahLst/>
              <a:cxnLst/>
              <a:rect l="l" t="t" r="r" b="b"/>
              <a:pathLst>
                <a:path w="534" h="411" extrusionOk="0">
                  <a:moveTo>
                    <a:pt x="534" y="0"/>
                  </a:moveTo>
                  <a:lnTo>
                    <a:pt x="0" y="367"/>
                  </a:lnTo>
                  <a:cubicBezTo>
                    <a:pt x="55" y="397"/>
                    <a:pt x="106" y="410"/>
                    <a:pt x="152" y="410"/>
                  </a:cubicBezTo>
                  <a:cubicBezTo>
                    <a:pt x="413" y="410"/>
                    <a:pt x="534" y="0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1" name="Google Shape;1560;p45">
              <a:extLst>
                <a:ext uri="{FF2B5EF4-FFF2-40B4-BE49-F238E27FC236}">
                  <a16:creationId xmlns:a16="http://schemas.microsoft.com/office/drawing/2014/main" id="{B55FE565-F7CD-4EBE-882C-DA23285E1F17}"/>
                </a:ext>
              </a:extLst>
            </p:cNvPr>
            <p:cNvSpPr/>
            <p:nvPr/>
          </p:nvSpPr>
          <p:spPr>
            <a:xfrm>
              <a:off x="4739471" y="1190229"/>
              <a:ext cx="1973047" cy="3293117"/>
            </a:xfrm>
            <a:custGeom>
              <a:avLst/>
              <a:gdLst/>
              <a:ahLst/>
              <a:cxnLst/>
              <a:rect l="l" t="t" r="r" b="b"/>
              <a:pathLst>
                <a:path w="76586" h="127826" extrusionOk="0">
                  <a:moveTo>
                    <a:pt x="4844" y="0"/>
                  </a:moveTo>
                  <a:cubicBezTo>
                    <a:pt x="2136" y="0"/>
                    <a:pt x="0" y="2289"/>
                    <a:pt x="133" y="5004"/>
                  </a:cubicBezTo>
                  <a:lnTo>
                    <a:pt x="5837" y="122822"/>
                  </a:lnTo>
                  <a:cubicBezTo>
                    <a:pt x="6003" y="125591"/>
                    <a:pt x="8272" y="127792"/>
                    <a:pt x="11074" y="127826"/>
                  </a:cubicBezTo>
                  <a:lnTo>
                    <a:pt x="71684" y="127826"/>
                  </a:lnTo>
                  <a:cubicBezTo>
                    <a:pt x="71703" y="127826"/>
                    <a:pt x="71723" y="127826"/>
                    <a:pt x="71742" y="127826"/>
                  </a:cubicBezTo>
                  <a:cubicBezTo>
                    <a:pt x="74450" y="127826"/>
                    <a:pt x="76586" y="125538"/>
                    <a:pt x="76420" y="122822"/>
                  </a:cubicBezTo>
                  <a:lnTo>
                    <a:pt x="70750" y="5004"/>
                  </a:lnTo>
                  <a:cubicBezTo>
                    <a:pt x="70583" y="2202"/>
                    <a:pt x="68281" y="34"/>
                    <a:pt x="65513" y="1"/>
                  </a:cubicBezTo>
                  <a:lnTo>
                    <a:pt x="4903" y="1"/>
                  </a:lnTo>
                  <a:cubicBezTo>
                    <a:pt x="4883" y="0"/>
                    <a:pt x="4864" y="0"/>
                    <a:pt x="4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2" name="Google Shape;1561;p45">
              <a:extLst>
                <a:ext uri="{FF2B5EF4-FFF2-40B4-BE49-F238E27FC236}">
                  <a16:creationId xmlns:a16="http://schemas.microsoft.com/office/drawing/2014/main" id="{D5D9C208-89E9-4199-BB6B-EB88C729E673}"/>
                </a:ext>
              </a:extLst>
            </p:cNvPr>
            <p:cNvSpPr/>
            <p:nvPr/>
          </p:nvSpPr>
          <p:spPr>
            <a:xfrm>
              <a:off x="4797049" y="1190229"/>
              <a:ext cx="1973047" cy="3293117"/>
            </a:xfrm>
            <a:custGeom>
              <a:avLst/>
              <a:gdLst/>
              <a:ahLst/>
              <a:cxnLst/>
              <a:rect l="l" t="t" r="r" b="b"/>
              <a:pathLst>
                <a:path w="76586" h="127826" extrusionOk="0">
                  <a:moveTo>
                    <a:pt x="4844" y="0"/>
                  </a:moveTo>
                  <a:cubicBezTo>
                    <a:pt x="2136" y="0"/>
                    <a:pt x="0" y="2289"/>
                    <a:pt x="133" y="5004"/>
                  </a:cubicBezTo>
                  <a:lnTo>
                    <a:pt x="5803" y="122822"/>
                  </a:lnTo>
                  <a:cubicBezTo>
                    <a:pt x="5970" y="125591"/>
                    <a:pt x="8272" y="127792"/>
                    <a:pt x="11074" y="127826"/>
                  </a:cubicBezTo>
                  <a:lnTo>
                    <a:pt x="71650" y="127826"/>
                  </a:lnTo>
                  <a:cubicBezTo>
                    <a:pt x="71670" y="127826"/>
                    <a:pt x="71689" y="127826"/>
                    <a:pt x="71709" y="127826"/>
                  </a:cubicBezTo>
                  <a:cubicBezTo>
                    <a:pt x="74417" y="127826"/>
                    <a:pt x="76586" y="125538"/>
                    <a:pt x="76420" y="122822"/>
                  </a:cubicBezTo>
                  <a:lnTo>
                    <a:pt x="70750" y="5004"/>
                  </a:lnTo>
                  <a:cubicBezTo>
                    <a:pt x="70583" y="2236"/>
                    <a:pt x="68281" y="34"/>
                    <a:pt x="65513" y="1"/>
                  </a:cubicBezTo>
                  <a:lnTo>
                    <a:pt x="4903" y="1"/>
                  </a:lnTo>
                  <a:cubicBezTo>
                    <a:pt x="4883" y="0"/>
                    <a:pt x="4863" y="0"/>
                    <a:pt x="4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3" name="Google Shape;1562;p45">
              <a:extLst>
                <a:ext uri="{FF2B5EF4-FFF2-40B4-BE49-F238E27FC236}">
                  <a16:creationId xmlns:a16="http://schemas.microsoft.com/office/drawing/2014/main" id="{13E29D02-F215-489B-B92B-4A0CEE510E0E}"/>
                </a:ext>
              </a:extLst>
            </p:cNvPr>
            <p:cNvSpPr/>
            <p:nvPr/>
          </p:nvSpPr>
          <p:spPr>
            <a:xfrm>
              <a:off x="4885514" y="1276170"/>
              <a:ext cx="1795234" cy="3121230"/>
            </a:xfrm>
            <a:custGeom>
              <a:avLst/>
              <a:gdLst/>
              <a:ahLst/>
              <a:cxnLst/>
              <a:rect l="l" t="t" r="r" b="b"/>
              <a:pathLst>
                <a:path w="69684" h="121154" extrusionOk="0">
                  <a:moveTo>
                    <a:pt x="1635" y="0"/>
                  </a:moveTo>
                  <a:cubicBezTo>
                    <a:pt x="735" y="0"/>
                    <a:pt x="1" y="768"/>
                    <a:pt x="34" y="1668"/>
                  </a:cubicBezTo>
                  <a:lnTo>
                    <a:pt x="5705" y="119486"/>
                  </a:lnTo>
                  <a:cubicBezTo>
                    <a:pt x="5772" y="120420"/>
                    <a:pt x="6539" y="121120"/>
                    <a:pt x="7473" y="121154"/>
                  </a:cubicBezTo>
                  <a:lnTo>
                    <a:pt x="68083" y="121154"/>
                  </a:lnTo>
                  <a:cubicBezTo>
                    <a:pt x="68983" y="121154"/>
                    <a:pt x="69684" y="120387"/>
                    <a:pt x="69651" y="119486"/>
                  </a:cubicBezTo>
                  <a:lnTo>
                    <a:pt x="63980" y="1668"/>
                  </a:lnTo>
                  <a:cubicBezTo>
                    <a:pt x="63913" y="734"/>
                    <a:pt x="63146" y="0"/>
                    <a:pt x="62212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4" name="Google Shape;1563;p45">
              <a:extLst>
                <a:ext uri="{FF2B5EF4-FFF2-40B4-BE49-F238E27FC236}">
                  <a16:creationId xmlns:a16="http://schemas.microsoft.com/office/drawing/2014/main" id="{D995A610-A007-4D70-B75B-C6ABFD31259B}"/>
                </a:ext>
              </a:extLst>
            </p:cNvPr>
            <p:cNvSpPr/>
            <p:nvPr/>
          </p:nvSpPr>
          <p:spPr>
            <a:xfrm>
              <a:off x="4907875" y="1297655"/>
              <a:ext cx="1750536" cy="3078258"/>
            </a:xfrm>
            <a:custGeom>
              <a:avLst/>
              <a:gdLst/>
              <a:ahLst/>
              <a:cxnLst/>
              <a:rect l="l" t="t" r="r" b="b"/>
              <a:pathLst>
                <a:path w="67949" h="119486" extrusionOk="0">
                  <a:moveTo>
                    <a:pt x="801" y="0"/>
                  </a:moveTo>
                  <a:cubicBezTo>
                    <a:pt x="334" y="0"/>
                    <a:pt x="0" y="367"/>
                    <a:pt x="0" y="834"/>
                  </a:cubicBezTo>
                  <a:lnTo>
                    <a:pt x="5671" y="118652"/>
                  </a:lnTo>
                  <a:cubicBezTo>
                    <a:pt x="5738" y="119119"/>
                    <a:pt x="6105" y="119486"/>
                    <a:pt x="6572" y="119486"/>
                  </a:cubicBezTo>
                  <a:lnTo>
                    <a:pt x="67148" y="119486"/>
                  </a:lnTo>
                  <a:cubicBezTo>
                    <a:pt x="67615" y="119486"/>
                    <a:pt x="67949" y="119119"/>
                    <a:pt x="67949" y="118652"/>
                  </a:cubicBezTo>
                  <a:lnTo>
                    <a:pt x="62278" y="834"/>
                  </a:lnTo>
                  <a:cubicBezTo>
                    <a:pt x="62245" y="367"/>
                    <a:pt x="61844" y="0"/>
                    <a:pt x="61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5" name="Google Shape;1564;p45">
              <a:extLst>
                <a:ext uri="{FF2B5EF4-FFF2-40B4-BE49-F238E27FC236}">
                  <a16:creationId xmlns:a16="http://schemas.microsoft.com/office/drawing/2014/main" id="{E1C15771-3BE0-41C5-889C-5E0FDAAA6D86}"/>
                </a:ext>
              </a:extLst>
            </p:cNvPr>
            <p:cNvSpPr/>
            <p:nvPr/>
          </p:nvSpPr>
          <p:spPr>
            <a:xfrm>
              <a:off x="5073729" y="2216265"/>
              <a:ext cx="715012" cy="993479"/>
            </a:xfrm>
            <a:custGeom>
              <a:avLst/>
              <a:gdLst/>
              <a:ahLst/>
              <a:cxnLst/>
              <a:rect l="l" t="t" r="r" b="b"/>
              <a:pathLst>
                <a:path w="27754" h="38563" extrusionOk="0">
                  <a:moveTo>
                    <a:pt x="11508" y="7974"/>
                  </a:moveTo>
                  <a:lnTo>
                    <a:pt x="11775" y="13711"/>
                  </a:lnTo>
                  <a:cubicBezTo>
                    <a:pt x="11008" y="13478"/>
                    <a:pt x="10307" y="13077"/>
                    <a:pt x="9740" y="12477"/>
                  </a:cubicBezTo>
                  <a:cubicBezTo>
                    <a:pt x="9340" y="11976"/>
                    <a:pt x="9107" y="11376"/>
                    <a:pt x="9107" y="10776"/>
                  </a:cubicBezTo>
                  <a:cubicBezTo>
                    <a:pt x="9073" y="10175"/>
                    <a:pt x="9240" y="9575"/>
                    <a:pt x="9574" y="9108"/>
                  </a:cubicBezTo>
                  <a:cubicBezTo>
                    <a:pt x="10107" y="8541"/>
                    <a:pt x="10774" y="8140"/>
                    <a:pt x="11508" y="7974"/>
                  </a:cubicBezTo>
                  <a:close/>
                  <a:moveTo>
                    <a:pt x="15478" y="22784"/>
                  </a:moveTo>
                  <a:lnTo>
                    <a:pt x="15478" y="22784"/>
                  </a:lnTo>
                  <a:cubicBezTo>
                    <a:pt x="16946" y="23285"/>
                    <a:pt x="17946" y="23818"/>
                    <a:pt x="18480" y="24419"/>
                  </a:cubicBezTo>
                  <a:cubicBezTo>
                    <a:pt x="18980" y="24952"/>
                    <a:pt x="19281" y="25620"/>
                    <a:pt x="19314" y="26353"/>
                  </a:cubicBezTo>
                  <a:cubicBezTo>
                    <a:pt x="19347" y="27154"/>
                    <a:pt x="19080" y="27955"/>
                    <a:pt x="18547" y="28555"/>
                  </a:cubicBezTo>
                  <a:cubicBezTo>
                    <a:pt x="17980" y="29189"/>
                    <a:pt x="17079" y="29656"/>
                    <a:pt x="15845" y="29956"/>
                  </a:cubicBezTo>
                  <a:lnTo>
                    <a:pt x="15478" y="22784"/>
                  </a:lnTo>
                  <a:close/>
                  <a:moveTo>
                    <a:pt x="12688" y="0"/>
                  </a:moveTo>
                  <a:cubicBezTo>
                    <a:pt x="11845" y="0"/>
                    <a:pt x="11143" y="753"/>
                    <a:pt x="11208" y="1602"/>
                  </a:cubicBezTo>
                  <a:lnTo>
                    <a:pt x="11241" y="2203"/>
                  </a:lnTo>
                  <a:cubicBezTo>
                    <a:pt x="7572" y="2403"/>
                    <a:pt x="4870" y="3370"/>
                    <a:pt x="3102" y="5172"/>
                  </a:cubicBezTo>
                  <a:cubicBezTo>
                    <a:pt x="1334" y="6906"/>
                    <a:pt x="434" y="9341"/>
                    <a:pt x="634" y="11810"/>
                  </a:cubicBezTo>
                  <a:cubicBezTo>
                    <a:pt x="667" y="13578"/>
                    <a:pt x="1234" y="15279"/>
                    <a:pt x="2268" y="16747"/>
                  </a:cubicBezTo>
                  <a:cubicBezTo>
                    <a:pt x="3136" y="17981"/>
                    <a:pt x="4303" y="18982"/>
                    <a:pt x="5671" y="19682"/>
                  </a:cubicBezTo>
                  <a:cubicBezTo>
                    <a:pt x="7772" y="20549"/>
                    <a:pt x="9974" y="21283"/>
                    <a:pt x="12175" y="21850"/>
                  </a:cubicBezTo>
                  <a:lnTo>
                    <a:pt x="12576" y="29723"/>
                  </a:lnTo>
                  <a:cubicBezTo>
                    <a:pt x="11642" y="29356"/>
                    <a:pt x="10841" y="28755"/>
                    <a:pt x="10241" y="27988"/>
                  </a:cubicBezTo>
                  <a:cubicBezTo>
                    <a:pt x="9740" y="27321"/>
                    <a:pt x="9307" y="26253"/>
                    <a:pt x="8973" y="24786"/>
                  </a:cubicBezTo>
                  <a:lnTo>
                    <a:pt x="0" y="25853"/>
                  </a:lnTo>
                  <a:cubicBezTo>
                    <a:pt x="300" y="27154"/>
                    <a:pt x="767" y="28455"/>
                    <a:pt x="1401" y="29656"/>
                  </a:cubicBezTo>
                  <a:cubicBezTo>
                    <a:pt x="2035" y="30757"/>
                    <a:pt x="2869" y="31757"/>
                    <a:pt x="3836" y="32591"/>
                  </a:cubicBezTo>
                  <a:cubicBezTo>
                    <a:pt x="4904" y="33525"/>
                    <a:pt x="6138" y="34226"/>
                    <a:pt x="7472" y="34726"/>
                  </a:cubicBezTo>
                  <a:cubicBezTo>
                    <a:pt x="9207" y="35293"/>
                    <a:pt x="11008" y="35660"/>
                    <a:pt x="12843" y="35794"/>
                  </a:cubicBezTo>
                  <a:lnTo>
                    <a:pt x="12909" y="36928"/>
                  </a:lnTo>
                  <a:cubicBezTo>
                    <a:pt x="12943" y="37828"/>
                    <a:pt x="13710" y="38529"/>
                    <a:pt x="14611" y="38562"/>
                  </a:cubicBezTo>
                  <a:cubicBezTo>
                    <a:pt x="15511" y="38562"/>
                    <a:pt x="16212" y="37795"/>
                    <a:pt x="16178" y="36928"/>
                  </a:cubicBezTo>
                  <a:lnTo>
                    <a:pt x="16112" y="35794"/>
                  </a:lnTo>
                  <a:cubicBezTo>
                    <a:pt x="17679" y="35760"/>
                    <a:pt x="19247" y="35493"/>
                    <a:pt x="20748" y="35060"/>
                  </a:cubicBezTo>
                  <a:cubicBezTo>
                    <a:pt x="22016" y="34626"/>
                    <a:pt x="23217" y="33959"/>
                    <a:pt x="24217" y="33092"/>
                  </a:cubicBezTo>
                  <a:cubicBezTo>
                    <a:pt x="25318" y="32124"/>
                    <a:pt x="26219" y="30990"/>
                    <a:pt x="26853" y="29689"/>
                  </a:cubicBezTo>
                  <a:cubicBezTo>
                    <a:pt x="27486" y="28288"/>
                    <a:pt x="27753" y="26720"/>
                    <a:pt x="27653" y="25186"/>
                  </a:cubicBezTo>
                  <a:cubicBezTo>
                    <a:pt x="27586" y="22551"/>
                    <a:pt x="26352" y="20049"/>
                    <a:pt x="24317" y="18348"/>
                  </a:cubicBezTo>
                  <a:cubicBezTo>
                    <a:pt x="22750" y="17013"/>
                    <a:pt x="19647" y="15712"/>
                    <a:pt x="15078" y="14512"/>
                  </a:cubicBezTo>
                  <a:lnTo>
                    <a:pt x="14777" y="8074"/>
                  </a:lnTo>
                  <a:lnTo>
                    <a:pt x="14777" y="8074"/>
                  </a:lnTo>
                  <a:cubicBezTo>
                    <a:pt x="15411" y="8374"/>
                    <a:pt x="15978" y="8774"/>
                    <a:pt x="16479" y="9308"/>
                  </a:cubicBezTo>
                  <a:cubicBezTo>
                    <a:pt x="16979" y="9975"/>
                    <a:pt x="17413" y="10709"/>
                    <a:pt x="17746" y="11509"/>
                  </a:cubicBezTo>
                  <a:lnTo>
                    <a:pt x="25985" y="10175"/>
                  </a:lnTo>
                  <a:cubicBezTo>
                    <a:pt x="25418" y="7940"/>
                    <a:pt x="24117" y="5972"/>
                    <a:pt x="22249" y="4571"/>
                  </a:cubicBezTo>
                  <a:cubicBezTo>
                    <a:pt x="20415" y="3204"/>
                    <a:pt x="17846" y="2403"/>
                    <a:pt x="14510" y="2203"/>
                  </a:cubicBezTo>
                  <a:lnTo>
                    <a:pt x="14477" y="1602"/>
                  </a:lnTo>
                  <a:cubicBezTo>
                    <a:pt x="14410" y="702"/>
                    <a:pt x="13677" y="1"/>
                    <a:pt x="12743" y="1"/>
                  </a:cubicBezTo>
                  <a:cubicBezTo>
                    <a:pt x="12724" y="1"/>
                    <a:pt x="12706" y="0"/>
                    <a:pt x="12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6" name="Google Shape;1565;p45">
              <a:extLst>
                <a:ext uri="{FF2B5EF4-FFF2-40B4-BE49-F238E27FC236}">
                  <a16:creationId xmlns:a16="http://schemas.microsoft.com/office/drawing/2014/main" id="{579A9122-6AE8-4531-B2FF-D0A2DE513D49}"/>
                </a:ext>
              </a:extLst>
            </p:cNvPr>
            <p:cNvSpPr/>
            <p:nvPr/>
          </p:nvSpPr>
          <p:spPr>
            <a:xfrm>
              <a:off x="5241283" y="1586392"/>
              <a:ext cx="1510790" cy="2477580"/>
            </a:xfrm>
            <a:custGeom>
              <a:avLst/>
              <a:gdLst/>
              <a:ahLst/>
              <a:cxnLst/>
              <a:rect l="l" t="t" r="r" b="b"/>
              <a:pathLst>
                <a:path w="58643" h="96170" extrusionOk="0">
                  <a:moveTo>
                    <a:pt x="1" y="0"/>
                  </a:moveTo>
                  <a:lnTo>
                    <a:pt x="4004" y="83427"/>
                  </a:lnTo>
                  <a:cubicBezTo>
                    <a:pt x="4404" y="90532"/>
                    <a:pt x="10241" y="96103"/>
                    <a:pt x="17346" y="96169"/>
                  </a:cubicBezTo>
                  <a:lnTo>
                    <a:pt x="58643" y="96169"/>
                  </a:lnTo>
                  <a:lnTo>
                    <a:pt x="54606" y="12743"/>
                  </a:lnTo>
                  <a:cubicBezTo>
                    <a:pt x="54206" y="5638"/>
                    <a:pt x="48369" y="67"/>
                    <a:pt x="41264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7" name="Google Shape;1566;p45">
              <a:extLst>
                <a:ext uri="{FF2B5EF4-FFF2-40B4-BE49-F238E27FC236}">
                  <a16:creationId xmlns:a16="http://schemas.microsoft.com/office/drawing/2014/main" id="{56437B3B-6FC1-4098-BD48-EA4BFE71B71F}"/>
                </a:ext>
              </a:extLst>
            </p:cNvPr>
            <p:cNvSpPr/>
            <p:nvPr/>
          </p:nvSpPr>
          <p:spPr>
            <a:xfrm>
              <a:off x="5241283" y="1586392"/>
              <a:ext cx="1762516" cy="2406269"/>
            </a:xfrm>
            <a:custGeom>
              <a:avLst/>
              <a:gdLst/>
              <a:ahLst/>
              <a:cxnLst/>
              <a:rect l="l" t="t" r="r" b="b"/>
              <a:pathLst>
                <a:path w="68414" h="93402" extrusionOk="0">
                  <a:moveTo>
                    <a:pt x="1" y="0"/>
                  </a:moveTo>
                  <a:cubicBezTo>
                    <a:pt x="7106" y="67"/>
                    <a:pt x="12943" y="5638"/>
                    <a:pt x="13344" y="12743"/>
                  </a:cubicBezTo>
                  <a:lnTo>
                    <a:pt x="16613" y="80658"/>
                  </a:lnTo>
                  <a:cubicBezTo>
                    <a:pt x="17013" y="87763"/>
                    <a:pt x="22850" y="93301"/>
                    <a:pt x="29955" y="93401"/>
                  </a:cubicBezTo>
                  <a:lnTo>
                    <a:pt x="55874" y="93401"/>
                  </a:lnTo>
                  <a:cubicBezTo>
                    <a:pt x="55913" y="93401"/>
                    <a:pt x="55953" y="93401"/>
                    <a:pt x="55992" y="93401"/>
                  </a:cubicBezTo>
                  <a:cubicBezTo>
                    <a:pt x="62909" y="93401"/>
                    <a:pt x="68414" y="87590"/>
                    <a:pt x="68016" y="80658"/>
                  </a:cubicBezTo>
                  <a:lnTo>
                    <a:pt x="64714" y="12743"/>
                  </a:lnTo>
                  <a:cubicBezTo>
                    <a:pt x="64313" y="5638"/>
                    <a:pt x="58476" y="67"/>
                    <a:pt x="513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8" name="Google Shape;1567;p45">
              <a:extLst>
                <a:ext uri="{FF2B5EF4-FFF2-40B4-BE49-F238E27FC236}">
                  <a16:creationId xmlns:a16="http://schemas.microsoft.com/office/drawing/2014/main" id="{5994376F-2A99-4AA2-BC82-2BA67D3174CE}"/>
                </a:ext>
              </a:extLst>
            </p:cNvPr>
            <p:cNvSpPr/>
            <p:nvPr/>
          </p:nvSpPr>
          <p:spPr>
            <a:xfrm>
              <a:off x="6013825" y="3664279"/>
              <a:ext cx="1645657" cy="328317"/>
            </a:xfrm>
            <a:custGeom>
              <a:avLst/>
              <a:gdLst/>
              <a:ahLst/>
              <a:cxnLst/>
              <a:rect l="l" t="t" r="r" b="b"/>
              <a:pathLst>
                <a:path w="63878" h="12744" extrusionOk="0">
                  <a:moveTo>
                    <a:pt x="1" y="12743"/>
                  </a:moveTo>
                  <a:cubicBezTo>
                    <a:pt x="40" y="12743"/>
                    <a:pt x="79" y="12743"/>
                    <a:pt x="118" y="12743"/>
                  </a:cubicBezTo>
                  <a:cubicBezTo>
                    <a:pt x="157" y="12743"/>
                    <a:pt x="196" y="12743"/>
                    <a:pt x="235" y="12743"/>
                  </a:cubicBezTo>
                  <a:close/>
                  <a:moveTo>
                    <a:pt x="12109" y="0"/>
                  </a:moveTo>
                  <a:cubicBezTo>
                    <a:pt x="12505" y="6860"/>
                    <a:pt x="7064" y="12677"/>
                    <a:pt x="235" y="12743"/>
                  </a:cubicBezTo>
                  <a:lnTo>
                    <a:pt x="51371" y="12743"/>
                  </a:lnTo>
                  <a:cubicBezTo>
                    <a:pt x="51410" y="12743"/>
                    <a:pt x="51449" y="12743"/>
                    <a:pt x="51488" y="12743"/>
                  </a:cubicBezTo>
                  <a:cubicBezTo>
                    <a:pt x="58372" y="12743"/>
                    <a:pt x="63878" y="6899"/>
                    <a:pt x="634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09" name="Google Shape;1568;p45">
              <a:extLst>
                <a:ext uri="{FF2B5EF4-FFF2-40B4-BE49-F238E27FC236}">
                  <a16:creationId xmlns:a16="http://schemas.microsoft.com/office/drawing/2014/main" id="{E6329C62-1850-4B02-A2FB-469E0D13165B}"/>
                </a:ext>
              </a:extLst>
            </p:cNvPr>
            <p:cNvSpPr/>
            <p:nvPr/>
          </p:nvSpPr>
          <p:spPr>
            <a:xfrm>
              <a:off x="5789544" y="2623609"/>
              <a:ext cx="985725" cy="49000"/>
            </a:xfrm>
            <a:custGeom>
              <a:avLst/>
              <a:gdLst/>
              <a:ahLst/>
              <a:cxnLst/>
              <a:rect l="l" t="t" r="r" b="b"/>
              <a:pathLst>
                <a:path w="38262" h="1902" extrusionOk="0">
                  <a:moveTo>
                    <a:pt x="935" y="1"/>
                  </a:moveTo>
                  <a:cubicBezTo>
                    <a:pt x="401" y="1"/>
                    <a:pt x="1" y="434"/>
                    <a:pt x="34" y="935"/>
                  </a:cubicBezTo>
                  <a:cubicBezTo>
                    <a:pt x="67" y="1468"/>
                    <a:pt x="501" y="1902"/>
                    <a:pt x="1035" y="1902"/>
                  </a:cubicBezTo>
                  <a:lnTo>
                    <a:pt x="37327" y="1902"/>
                  </a:lnTo>
                  <a:cubicBezTo>
                    <a:pt x="37861" y="1902"/>
                    <a:pt x="38261" y="1468"/>
                    <a:pt x="38261" y="968"/>
                  </a:cubicBezTo>
                  <a:cubicBezTo>
                    <a:pt x="38228" y="434"/>
                    <a:pt x="37761" y="1"/>
                    <a:pt x="37227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0" name="Google Shape;1569;p45">
              <a:extLst>
                <a:ext uri="{FF2B5EF4-FFF2-40B4-BE49-F238E27FC236}">
                  <a16:creationId xmlns:a16="http://schemas.microsoft.com/office/drawing/2014/main" id="{60B75BAB-B07A-4C84-AB2B-5EA1CFF86414}"/>
                </a:ext>
              </a:extLst>
            </p:cNvPr>
            <p:cNvSpPr/>
            <p:nvPr/>
          </p:nvSpPr>
          <p:spPr>
            <a:xfrm>
              <a:off x="5796422" y="2775706"/>
              <a:ext cx="985725" cy="49026"/>
            </a:xfrm>
            <a:custGeom>
              <a:avLst/>
              <a:gdLst/>
              <a:ahLst/>
              <a:cxnLst/>
              <a:rect l="l" t="t" r="r" b="b"/>
              <a:pathLst>
                <a:path w="38262" h="1903" extrusionOk="0">
                  <a:moveTo>
                    <a:pt x="934" y="1"/>
                  </a:moveTo>
                  <a:cubicBezTo>
                    <a:pt x="434" y="1"/>
                    <a:pt x="0" y="434"/>
                    <a:pt x="34" y="968"/>
                  </a:cubicBezTo>
                  <a:cubicBezTo>
                    <a:pt x="67" y="1469"/>
                    <a:pt x="501" y="1902"/>
                    <a:pt x="1035" y="1902"/>
                  </a:cubicBezTo>
                  <a:lnTo>
                    <a:pt x="37360" y="1902"/>
                  </a:lnTo>
                  <a:cubicBezTo>
                    <a:pt x="37861" y="1902"/>
                    <a:pt x="38261" y="1469"/>
                    <a:pt x="38261" y="968"/>
                  </a:cubicBezTo>
                  <a:cubicBezTo>
                    <a:pt x="38228" y="434"/>
                    <a:pt x="37794" y="1"/>
                    <a:pt x="37260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1" name="Google Shape;1570;p45">
              <a:extLst>
                <a:ext uri="{FF2B5EF4-FFF2-40B4-BE49-F238E27FC236}">
                  <a16:creationId xmlns:a16="http://schemas.microsoft.com/office/drawing/2014/main" id="{7A350677-C1F0-40D7-ABA8-85632C0552EC}"/>
                </a:ext>
              </a:extLst>
            </p:cNvPr>
            <p:cNvSpPr/>
            <p:nvPr/>
          </p:nvSpPr>
          <p:spPr>
            <a:xfrm>
              <a:off x="5804150" y="2927829"/>
              <a:ext cx="986575" cy="49000"/>
            </a:xfrm>
            <a:custGeom>
              <a:avLst/>
              <a:gdLst/>
              <a:ahLst/>
              <a:cxnLst/>
              <a:rect l="l" t="t" r="r" b="b"/>
              <a:pathLst>
                <a:path w="38295" h="1902" extrusionOk="0">
                  <a:moveTo>
                    <a:pt x="935" y="0"/>
                  </a:moveTo>
                  <a:cubicBezTo>
                    <a:pt x="401" y="0"/>
                    <a:pt x="1" y="434"/>
                    <a:pt x="34" y="967"/>
                  </a:cubicBezTo>
                  <a:cubicBezTo>
                    <a:pt x="67" y="1468"/>
                    <a:pt x="501" y="1901"/>
                    <a:pt x="1035" y="1901"/>
                  </a:cubicBezTo>
                  <a:lnTo>
                    <a:pt x="37327" y="1901"/>
                  </a:lnTo>
                  <a:cubicBezTo>
                    <a:pt x="37861" y="1901"/>
                    <a:pt x="38295" y="1468"/>
                    <a:pt x="38261" y="967"/>
                  </a:cubicBezTo>
                  <a:cubicBezTo>
                    <a:pt x="38228" y="434"/>
                    <a:pt x="37794" y="0"/>
                    <a:pt x="37261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2" name="Google Shape;1571;p45">
              <a:extLst>
                <a:ext uri="{FF2B5EF4-FFF2-40B4-BE49-F238E27FC236}">
                  <a16:creationId xmlns:a16="http://schemas.microsoft.com/office/drawing/2014/main" id="{44CBEA16-CF35-4234-9F0F-8E8C8C1D6385}"/>
                </a:ext>
              </a:extLst>
            </p:cNvPr>
            <p:cNvSpPr/>
            <p:nvPr/>
          </p:nvSpPr>
          <p:spPr>
            <a:xfrm>
              <a:off x="5811879" y="3080776"/>
              <a:ext cx="984875" cy="48150"/>
            </a:xfrm>
            <a:custGeom>
              <a:avLst/>
              <a:gdLst/>
              <a:ahLst/>
              <a:cxnLst/>
              <a:rect l="l" t="t" r="r" b="b"/>
              <a:pathLst>
                <a:path w="38229" h="1869" extrusionOk="0">
                  <a:moveTo>
                    <a:pt x="902" y="1"/>
                  </a:moveTo>
                  <a:cubicBezTo>
                    <a:pt x="401" y="1"/>
                    <a:pt x="1" y="434"/>
                    <a:pt x="1" y="935"/>
                  </a:cubicBezTo>
                  <a:cubicBezTo>
                    <a:pt x="34" y="1468"/>
                    <a:pt x="468" y="1869"/>
                    <a:pt x="1002" y="1869"/>
                  </a:cubicBezTo>
                  <a:lnTo>
                    <a:pt x="37328" y="1869"/>
                  </a:lnTo>
                  <a:cubicBezTo>
                    <a:pt x="37828" y="1869"/>
                    <a:pt x="38228" y="1435"/>
                    <a:pt x="38228" y="935"/>
                  </a:cubicBezTo>
                  <a:cubicBezTo>
                    <a:pt x="38195" y="401"/>
                    <a:pt x="37761" y="1"/>
                    <a:pt x="37227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3" name="Google Shape;1572;p45">
              <a:extLst>
                <a:ext uri="{FF2B5EF4-FFF2-40B4-BE49-F238E27FC236}">
                  <a16:creationId xmlns:a16="http://schemas.microsoft.com/office/drawing/2014/main" id="{59CA38C9-DD87-4120-A4DA-343A13FE58BE}"/>
                </a:ext>
              </a:extLst>
            </p:cNvPr>
            <p:cNvSpPr/>
            <p:nvPr/>
          </p:nvSpPr>
          <p:spPr>
            <a:xfrm>
              <a:off x="5818757" y="3232873"/>
              <a:ext cx="613611" cy="49026"/>
            </a:xfrm>
            <a:custGeom>
              <a:avLst/>
              <a:gdLst/>
              <a:ahLst/>
              <a:cxnLst/>
              <a:rect l="l" t="t" r="r" b="b"/>
              <a:pathLst>
                <a:path w="23818" h="1903" extrusionOk="0">
                  <a:moveTo>
                    <a:pt x="935" y="1"/>
                  </a:moveTo>
                  <a:cubicBezTo>
                    <a:pt x="401" y="1"/>
                    <a:pt x="1" y="434"/>
                    <a:pt x="34" y="935"/>
                  </a:cubicBezTo>
                  <a:cubicBezTo>
                    <a:pt x="67" y="1469"/>
                    <a:pt x="501" y="1869"/>
                    <a:pt x="1035" y="1902"/>
                  </a:cubicBezTo>
                  <a:lnTo>
                    <a:pt x="22884" y="1902"/>
                  </a:lnTo>
                  <a:cubicBezTo>
                    <a:pt x="23417" y="1902"/>
                    <a:pt x="23818" y="1469"/>
                    <a:pt x="23784" y="935"/>
                  </a:cubicBezTo>
                  <a:cubicBezTo>
                    <a:pt x="23751" y="401"/>
                    <a:pt x="23317" y="1"/>
                    <a:pt x="22817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4" name="Google Shape;1574;p45">
              <a:extLst>
                <a:ext uri="{FF2B5EF4-FFF2-40B4-BE49-F238E27FC236}">
                  <a16:creationId xmlns:a16="http://schemas.microsoft.com/office/drawing/2014/main" id="{3B8806DC-82ED-440D-B769-676B1E4772CA}"/>
                </a:ext>
              </a:extLst>
            </p:cNvPr>
            <p:cNvSpPr/>
            <p:nvPr/>
          </p:nvSpPr>
          <p:spPr>
            <a:xfrm>
              <a:off x="6007874" y="1904317"/>
              <a:ext cx="494975" cy="484747"/>
            </a:xfrm>
            <a:custGeom>
              <a:avLst/>
              <a:gdLst/>
              <a:ahLst/>
              <a:cxnLst/>
              <a:rect l="l" t="t" r="r" b="b"/>
              <a:pathLst>
                <a:path w="19213" h="18816" extrusionOk="0">
                  <a:moveTo>
                    <a:pt x="9154" y="1"/>
                  </a:moveTo>
                  <a:cubicBezTo>
                    <a:pt x="4039" y="1"/>
                    <a:pt x="1" y="4310"/>
                    <a:pt x="299" y="9408"/>
                  </a:cubicBezTo>
                  <a:cubicBezTo>
                    <a:pt x="365" y="10976"/>
                    <a:pt x="832" y="12511"/>
                    <a:pt x="1666" y="13878"/>
                  </a:cubicBezTo>
                  <a:cubicBezTo>
                    <a:pt x="3434" y="16914"/>
                    <a:pt x="6670" y="18782"/>
                    <a:pt x="10172" y="18815"/>
                  </a:cubicBezTo>
                  <a:cubicBezTo>
                    <a:pt x="10202" y="18815"/>
                    <a:pt x="10231" y="18815"/>
                    <a:pt x="10260" y="18815"/>
                  </a:cubicBezTo>
                  <a:cubicBezTo>
                    <a:pt x="13629" y="18815"/>
                    <a:pt x="16723" y="16921"/>
                    <a:pt x="18211" y="13878"/>
                  </a:cubicBezTo>
                  <a:cubicBezTo>
                    <a:pt x="18878" y="12477"/>
                    <a:pt x="19212" y="10943"/>
                    <a:pt x="19145" y="9408"/>
                  </a:cubicBezTo>
                  <a:cubicBezTo>
                    <a:pt x="18812" y="4171"/>
                    <a:pt x="14509" y="35"/>
                    <a:pt x="9272" y="2"/>
                  </a:cubicBezTo>
                  <a:cubicBezTo>
                    <a:pt x="9232" y="1"/>
                    <a:pt x="9193" y="1"/>
                    <a:pt x="9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5" name="Google Shape;1577;p45">
              <a:extLst>
                <a:ext uri="{FF2B5EF4-FFF2-40B4-BE49-F238E27FC236}">
                  <a16:creationId xmlns:a16="http://schemas.microsoft.com/office/drawing/2014/main" id="{38A73D9F-0986-4546-B88C-131155CD30BD}"/>
                </a:ext>
              </a:extLst>
            </p:cNvPr>
            <p:cNvSpPr/>
            <p:nvPr/>
          </p:nvSpPr>
          <p:spPr>
            <a:xfrm>
              <a:off x="7072527" y="4220267"/>
              <a:ext cx="86820" cy="182192"/>
            </a:xfrm>
            <a:custGeom>
              <a:avLst/>
              <a:gdLst/>
              <a:ahLst/>
              <a:cxnLst/>
              <a:rect l="l" t="t" r="r" b="b"/>
              <a:pathLst>
                <a:path w="3370" h="7072" extrusionOk="0">
                  <a:moveTo>
                    <a:pt x="1" y="0"/>
                  </a:moveTo>
                  <a:lnTo>
                    <a:pt x="301" y="7072"/>
                  </a:lnTo>
                  <a:lnTo>
                    <a:pt x="3370" y="7072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6" name="Google Shape;1578;p45">
              <a:extLst>
                <a:ext uri="{FF2B5EF4-FFF2-40B4-BE49-F238E27FC236}">
                  <a16:creationId xmlns:a16="http://schemas.microsoft.com/office/drawing/2014/main" id="{8251D2CE-08AC-4AC8-95B1-2E671B1FBE9C}"/>
                </a:ext>
              </a:extLst>
            </p:cNvPr>
            <p:cNvSpPr/>
            <p:nvPr/>
          </p:nvSpPr>
          <p:spPr>
            <a:xfrm>
              <a:off x="7072527" y="4220267"/>
              <a:ext cx="82543" cy="93698"/>
            </a:xfrm>
            <a:custGeom>
              <a:avLst/>
              <a:gdLst/>
              <a:ahLst/>
              <a:cxnLst/>
              <a:rect l="l" t="t" r="r" b="b"/>
              <a:pathLst>
                <a:path w="3204" h="3637" extrusionOk="0">
                  <a:moveTo>
                    <a:pt x="1" y="0"/>
                  </a:moveTo>
                  <a:lnTo>
                    <a:pt x="134" y="3636"/>
                  </a:lnTo>
                  <a:lnTo>
                    <a:pt x="3203" y="3636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B73E2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7" name="Google Shape;1579;p45">
              <a:extLst>
                <a:ext uri="{FF2B5EF4-FFF2-40B4-BE49-F238E27FC236}">
                  <a16:creationId xmlns:a16="http://schemas.microsoft.com/office/drawing/2014/main" id="{E13F5D25-C6BD-4231-BC3C-7BE481200C6C}"/>
                </a:ext>
              </a:extLst>
            </p:cNvPr>
            <p:cNvSpPr/>
            <p:nvPr/>
          </p:nvSpPr>
          <p:spPr>
            <a:xfrm>
              <a:off x="7661182" y="4026900"/>
              <a:ext cx="169311" cy="186521"/>
            </a:xfrm>
            <a:custGeom>
              <a:avLst/>
              <a:gdLst/>
              <a:ahLst/>
              <a:cxnLst/>
              <a:rect l="l" t="t" r="r" b="b"/>
              <a:pathLst>
                <a:path w="6572" h="7240" extrusionOk="0">
                  <a:moveTo>
                    <a:pt x="2903" y="1"/>
                  </a:moveTo>
                  <a:lnTo>
                    <a:pt x="0" y="968"/>
                  </a:lnTo>
                  <a:lnTo>
                    <a:pt x="3670" y="7239"/>
                  </a:lnTo>
                  <a:lnTo>
                    <a:pt x="6572" y="627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8" name="Google Shape;1580;p45">
              <a:extLst>
                <a:ext uri="{FF2B5EF4-FFF2-40B4-BE49-F238E27FC236}">
                  <a16:creationId xmlns:a16="http://schemas.microsoft.com/office/drawing/2014/main" id="{8B140F1E-6126-409B-BF8D-120D1DF41E33}"/>
                </a:ext>
              </a:extLst>
            </p:cNvPr>
            <p:cNvSpPr/>
            <p:nvPr/>
          </p:nvSpPr>
          <p:spPr>
            <a:xfrm>
              <a:off x="7661182" y="4026900"/>
              <a:ext cx="123763" cy="108306"/>
            </a:xfrm>
            <a:custGeom>
              <a:avLst/>
              <a:gdLst/>
              <a:ahLst/>
              <a:cxnLst/>
              <a:rect l="l" t="t" r="r" b="b"/>
              <a:pathLst>
                <a:path w="4804" h="4204" extrusionOk="0">
                  <a:moveTo>
                    <a:pt x="2903" y="1"/>
                  </a:moveTo>
                  <a:lnTo>
                    <a:pt x="0" y="968"/>
                  </a:lnTo>
                  <a:lnTo>
                    <a:pt x="1902" y="4204"/>
                  </a:lnTo>
                  <a:lnTo>
                    <a:pt x="4804" y="3237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B73E2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19" name="Google Shape;1581;p45">
              <a:extLst>
                <a:ext uri="{FF2B5EF4-FFF2-40B4-BE49-F238E27FC236}">
                  <a16:creationId xmlns:a16="http://schemas.microsoft.com/office/drawing/2014/main" id="{850D9D7A-6A8B-4BD2-B0E9-680FAC555529}"/>
                </a:ext>
              </a:extLst>
            </p:cNvPr>
            <p:cNvSpPr/>
            <p:nvPr/>
          </p:nvSpPr>
          <p:spPr>
            <a:xfrm>
              <a:off x="7332927" y="1761700"/>
              <a:ext cx="270712" cy="640250"/>
            </a:xfrm>
            <a:custGeom>
              <a:avLst/>
              <a:gdLst/>
              <a:ahLst/>
              <a:cxnLst/>
              <a:rect l="l" t="t" r="r" b="b"/>
              <a:pathLst>
                <a:path w="10508" h="24852" extrusionOk="0">
                  <a:moveTo>
                    <a:pt x="3603" y="0"/>
                  </a:moveTo>
                  <a:lnTo>
                    <a:pt x="0" y="2969"/>
                  </a:lnTo>
                  <a:cubicBezTo>
                    <a:pt x="567" y="3736"/>
                    <a:pt x="1168" y="4570"/>
                    <a:pt x="1735" y="5404"/>
                  </a:cubicBezTo>
                  <a:cubicBezTo>
                    <a:pt x="2302" y="6238"/>
                    <a:pt x="2869" y="7039"/>
                    <a:pt x="3402" y="7906"/>
                  </a:cubicBezTo>
                  <a:cubicBezTo>
                    <a:pt x="3936" y="8740"/>
                    <a:pt x="4470" y="9607"/>
                    <a:pt x="4937" y="10441"/>
                  </a:cubicBezTo>
                  <a:cubicBezTo>
                    <a:pt x="5170" y="10875"/>
                    <a:pt x="5404" y="11342"/>
                    <a:pt x="5604" y="11742"/>
                  </a:cubicBezTo>
                  <a:lnTo>
                    <a:pt x="5904" y="12409"/>
                  </a:lnTo>
                  <a:lnTo>
                    <a:pt x="6204" y="13076"/>
                  </a:lnTo>
                  <a:lnTo>
                    <a:pt x="6271" y="13210"/>
                  </a:lnTo>
                  <a:lnTo>
                    <a:pt x="6305" y="13310"/>
                  </a:lnTo>
                  <a:cubicBezTo>
                    <a:pt x="6305" y="13310"/>
                    <a:pt x="6305" y="13343"/>
                    <a:pt x="6305" y="13343"/>
                  </a:cubicBezTo>
                  <a:lnTo>
                    <a:pt x="6338" y="13410"/>
                  </a:lnTo>
                  <a:cubicBezTo>
                    <a:pt x="6371" y="13577"/>
                    <a:pt x="6371" y="13710"/>
                    <a:pt x="6405" y="13877"/>
                  </a:cubicBezTo>
                  <a:cubicBezTo>
                    <a:pt x="6405" y="14277"/>
                    <a:pt x="6405" y="14711"/>
                    <a:pt x="6338" y="15111"/>
                  </a:cubicBezTo>
                  <a:cubicBezTo>
                    <a:pt x="6204" y="16078"/>
                    <a:pt x="6038" y="17012"/>
                    <a:pt x="5804" y="17980"/>
                  </a:cubicBezTo>
                  <a:cubicBezTo>
                    <a:pt x="5337" y="19915"/>
                    <a:pt x="4703" y="21916"/>
                    <a:pt x="4103" y="23884"/>
                  </a:cubicBezTo>
                  <a:lnTo>
                    <a:pt x="6171" y="24851"/>
                  </a:lnTo>
                  <a:cubicBezTo>
                    <a:pt x="7339" y="23017"/>
                    <a:pt x="8339" y="21049"/>
                    <a:pt x="9173" y="19014"/>
                  </a:cubicBezTo>
                  <a:cubicBezTo>
                    <a:pt x="9607" y="17980"/>
                    <a:pt x="9940" y="16879"/>
                    <a:pt x="10207" y="15778"/>
                  </a:cubicBezTo>
                  <a:cubicBezTo>
                    <a:pt x="10341" y="15144"/>
                    <a:pt x="10441" y="14511"/>
                    <a:pt x="10474" y="13877"/>
                  </a:cubicBezTo>
                  <a:cubicBezTo>
                    <a:pt x="10508" y="13510"/>
                    <a:pt x="10474" y="13110"/>
                    <a:pt x="10441" y="12743"/>
                  </a:cubicBezTo>
                  <a:lnTo>
                    <a:pt x="10407" y="12443"/>
                  </a:lnTo>
                  <a:lnTo>
                    <a:pt x="10307" y="12109"/>
                  </a:lnTo>
                  <a:lnTo>
                    <a:pt x="10274" y="11909"/>
                  </a:lnTo>
                  <a:lnTo>
                    <a:pt x="10241" y="11809"/>
                  </a:lnTo>
                  <a:lnTo>
                    <a:pt x="10174" y="11609"/>
                  </a:lnTo>
                  <a:cubicBezTo>
                    <a:pt x="9440" y="9474"/>
                    <a:pt x="8506" y="7406"/>
                    <a:pt x="7339" y="5471"/>
                  </a:cubicBezTo>
                  <a:cubicBezTo>
                    <a:pt x="6805" y="4504"/>
                    <a:pt x="6204" y="3603"/>
                    <a:pt x="5604" y="2702"/>
                  </a:cubicBezTo>
                  <a:cubicBezTo>
                    <a:pt x="5270" y="2235"/>
                    <a:pt x="4970" y="1802"/>
                    <a:pt x="4637" y="1335"/>
                  </a:cubicBezTo>
                  <a:cubicBezTo>
                    <a:pt x="4303" y="901"/>
                    <a:pt x="3970" y="467"/>
                    <a:pt x="360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0" name="Google Shape;1582;p45">
              <a:extLst>
                <a:ext uri="{FF2B5EF4-FFF2-40B4-BE49-F238E27FC236}">
                  <a16:creationId xmlns:a16="http://schemas.microsoft.com/office/drawing/2014/main" id="{D0E2BFEB-A8E6-4830-A191-A17E3A8D76BD}"/>
                </a:ext>
              </a:extLst>
            </p:cNvPr>
            <p:cNvSpPr/>
            <p:nvPr/>
          </p:nvSpPr>
          <p:spPr>
            <a:xfrm>
              <a:off x="7412839" y="2358934"/>
              <a:ext cx="102277" cy="72212"/>
            </a:xfrm>
            <a:custGeom>
              <a:avLst/>
              <a:gdLst/>
              <a:ahLst/>
              <a:cxnLst/>
              <a:rect l="l" t="t" r="r" b="b"/>
              <a:pathLst>
                <a:path w="3970" h="2803" extrusionOk="0">
                  <a:moveTo>
                    <a:pt x="2702" y="1"/>
                  </a:moveTo>
                  <a:lnTo>
                    <a:pt x="1168" y="167"/>
                  </a:lnTo>
                  <a:lnTo>
                    <a:pt x="0" y="2803"/>
                  </a:lnTo>
                  <a:lnTo>
                    <a:pt x="3403" y="2803"/>
                  </a:lnTo>
                  <a:cubicBezTo>
                    <a:pt x="3403" y="2803"/>
                    <a:pt x="3970" y="801"/>
                    <a:pt x="2702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1" name="Google Shape;1583;p45">
              <a:extLst>
                <a:ext uri="{FF2B5EF4-FFF2-40B4-BE49-F238E27FC236}">
                  <a16:creationId xmlns:a16="http://schemas.microsoft.com/office/drawing/2014/main" id="{472C4E01-4D95-4856-8BBE-98AAB4A92AC1}"/>
                </a:ext>
              </a:extLst>
            </p:cNvPr>
            <p:cNvSpPr/>
            <p:nvPr/>
          </p:nvSpPr>
          <p:spPr>
            <a:xfrm>
              <a:off x="7412839" y="2419502"/>
              <a:ext cx="91972" cy="77365"/>
            </a:xfrm>
            <a:custGeom>
              <a:avLst/>
              <a:gdLst/>
              <a:ahLst/>
              <a:cxnLst/>
              <a:rect l="l" t="t" r="r" b="b"/>
              <a:pathLst>
                <a:path w="3570" h="3003" extrusionOk="0">
                  <a:moveTo>
                    <a:pt x="0" y="1"/>
                  </a:moveTo>
                  <a:lnTo>
                    <a:pt x="401" y="3003"/>
                  </a:lnTo>
                  <a:lnTo>
                    <a:pt x="3569" y="236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2" name="Google Shape;1584;p45">
              <a:extLst>
                <a:ext uri="{FF2B5EF4-FFF2-40B4-BE49-F238E27FC236}">
                  <a16:creationId xmlns:a16="http://schemas.microsoft.com/office/drawing/2014/main" id="{E1018494-E45B-4848-BC24-7C6E3E5BE763}"/>
                </a:ext>
              </a:extLst>
            </p:cNvPr>
            <p:cNvSpPr/>
            <p:nvPr/>
          </p:nvSpPr>
          <p:spPr>
            <a:xfrm>
              <a:off x="7020128" y="1404205"/>
              <a:ext cx="14633" cy="23238"/>
            </a:xfrm>
            <a:custGeom>
              <a:avLst/>
              <a:gdLst/>
              <a:ahLst/>
              <a:cxnLst/>
              <a:rect l="l" t="t" r="r" b="b"/>
              <a:pathLst>
                <a:path w="568" h="902" extrusionOk="0">
                  <a:moveTo>
                    <a:pt x="300" y="1"/>
                  </a:moveTo>
                  <a:cubicBezTo>
                    <a:pt x="133" y="1"/>
                    <a:pt x="0" y="201"/>
                    <a:pt x="0" y="468"/>
                  </a:cubicBezTo>
                  <a:cubicBezTo>
                    <a:pt x="0" y="701"/>
                    <a:pt x="133" y="901"/>
                    <a:pt x="300" y="901"/>
                  </a:cubicBezTo>
                  <a:cubicBezTo>
                    <a:pt x="434" y="901"/>
                    <a:pt x="567" y="701"/>
                    <a:pt x="567" y="468"/>
                  </a:cubicBezTo>
                  <a:cubicBezTo>
                    <a:pt x="567" y="201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3" name="Google Shape;1585;p45">
              <a:extLst>
                <a:ext uri="{FF2B5EF4-FFF2-40B4-BE49-F238E27FC236}">
                  <a16:creationId xmlns:a16="http://schemas.microsoft.com/office/drawing/2014/main" id="{D2C208B0-6A57-426D-9579-E23B08E68378}"/>
                </a:ext>
              </a:extLst>
            </p:cNvPr>
            <p:cNvSpPr/>
            <p:nvPr/>
          </p:nvSpPr>
          <p:spPr>
            <a:xfrm>
              <a:off x="7002069" y="1427417"/>
              <a:ext cx="30967" cy="61315"/>
            </a:xfrm>
            <a:custGeom>
              <a:avLst/>
              <a:gdLst/>
              <a:ahLst/>
              <a:cxnLst/>
              <a:rect l="l" t="t" r="r" b="b"/>
              <a:pathLst>
                <a:path w="1202" h="2380" extrusionOk="0">
                  <a:moveTo>
                    <a:pt x="1201" y="0"/>
                  </a:moveTo>
                  <a:cubicBezTo>
                    <a:pt x="901" y="768"/>
                    <a:pt x="501" y="1468"/>
                    <a:pt x="1" y="2102"/>
                  </a:cubicBezTo>
                  <a:cubicBezTo>
                    <a:pt x="237" y="2291"/>
                    <a:pt x="523" y="2380"/>
                    <a:pt x="825" y="2380"/>
                  </a:cubicBezTo>
                  <a:cubicBezTo>
                    <a:pt x="949" y="2380"/>
                    <a:pt x="1075" y="2365"/>
                    <a:pt x="1201" y="2335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4" name="Google Shape;1586;p45">
              <a:extLst>
                <a:ext uri="{FF2B5EF4-FFF2-40B4-BE49-F238E27FC236}">
                  <a16:creationId xmlns:a16="http://schemas.microsoft.com/office/drawing/2014/main" id="{EC15C683-1870-43F9-A24E-0EE77E46A155}"/>
                </a:ext>
              </a:extLst>
            </p:cNvPr>
            <p:cNvSpPr/>
            <p:nvPr/>
          </p:nvSpPr>
          <p:spPr>
            <a:xfrm>
              <a:off x="7022318" y="1366439"/>
              <a:ext cx="39082" cy="14607"/>
            </a:xfrm>
            <a:custGeom>
              <a:avLst/>
              <a:gdLst/>
              <a:ahLst/>
              <a:cxnLst/>
              <a:rect l="l" t="t" r="r" b="b"/>
              <a:pathLst>
                <a:path w="1517" h="567" extrusionOk="0">
                  <a:moveTo>
                    <a:pt x="585" y="0"/>
                  </a:moveTo>
                  <a:cubicBezTo>
                    <a:pt x="437" y="0"/>
                    <a:pt x="289" y="22"/>
                    <a:pt x="149" y="66"/>
                  </a:cubicBezTo>
                  <a:cubicBezTo>
                    <a:pt x="0" y="125"/>
                    <a:pt x="63" y="343"/>
                    <a:pt x="196" y="343"/>
                  </a:cubicBezTo>
                  <a:cubicBezTo>
                    <a:pt x="213" y="343"/>
                    <a:pt x="230" y="340"/>
                    <a:pt x="249" y="333"/>
                  </a:cubicBezTo>
                  <a:cubicBezTo>
                    <a:pt x="359" y="303"/>
                    <a:pt x="469" y="288"/>
                    <a:pt x="577" y="288"/>
                  </a:cubicBezTo>
                  <a:cubicBezTo>
                    <a:pt x="830" y="288"/>
                    <a:pt x="1073" y="369"/>
                    <a:pt x="1283" y="533"/>
                  </a:cubicBezTo>
                  <a:cubicBezTo>
                    <a:pt x="1316" y="533"/>
                    <a:pt x="1349" y="566"/>
                    <a:pt x="1383" y="566"/>
                  </a:cubicBezTo>
                  <a:cubicBezTo>
                    <a:pt x="1416" y="566"/>
                    <a:pt x="1449" y="533"/>
                    <a:pt x="1483" y="499"/>
                  </a:cubicBezTo>
                  <a:cubicBezTo>
                    <a:pt x="1516" y="433"/>
                    <a:pt x="1516" y="333"/>
                    <a:pt x="1449" y="299"/>
                  </a:cubicBezTo>
                  <a:cubicBezTo>
                    <a:pt x="1202" y="96"/>
                    <a:pt x="893" y="0"/>
                    <a:pt x="5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5" name="Google Shape;1587;p45">
              <a:extLst>
                <a:ext uri="{FF2B5EF4-FFF2-40B4-BE49-F238E27FC236}">
                  <a16:creationId xmlns:a16="http://schemas.microsoft.com/office/drawing/2014/main" id="{D29C56BE-6829-4099-82AB-76A88E415E90}"/>
                </a:ext>
              </a:extLst>
            </p:cNvPr>
            <p:cNvSpPr/>
            <p:nvPr/>
          </p:nvSpPr>
          <p:spPr>
            <a:xfrm>
              <a:off x="7016676" y="1489296"/>
              <a:ext cx="241498" cy="260407"/>
            </a:xfrm>
            <a:custGeom>
              <a:avLst/>
              <a:gdLst/>
              <a:ahLst/>
              <a:cxnLst/>
              <a:rect l="l" t="t" r="r" b="b"/>
              <a:pathLst>
                <a:path w="9374" h="10108" extrusionOk="0">
                  <a:moveTo>
                    <a:pt x="8673" y="0"/>
                  </a:moveTo>
                  <a:lnTo>
                    <a:pt x="4404" y="3669"/>
                  </a:lnTo>
                  <a:cubicBezTo>
                    <a:pt x="4837" y="5404"/>
                    <a:pt x="4904" y="7239"/>
                    <a:pt x="2402" y="7839"/>
                  </a:cubicBezTo>
                  <a:cubicBezTo>
                    <a:pt x="2402" y="7839"/>
                    <a:pt x="1" y="10107"/>
                    <a:pt x="4604" y="10107"/>
                  </a:cubicBezTo>
                  <a:cubicBezTo>
                    <a:pt x="8774" y="10107"/>
                    <a:pt x="9374" y="7839"/>
                    <a:pt x="9374" y="7839"/>
                  </a:cubicBezTo>
                  <a:cubicBezTo>
                    <a:pt x="7806" y="6338"/>
                    <a:pt x="8240" y="2235"/>
                    <a:pt x="867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6" name="Google Shape;1588;p45">
              <a:extLst>
                <a:ext uri="{FF2B5EF4-FFF2-40B4-BE49-F238E27FC236}">
                  <a16:creationId xmlns:a16="http://schemas.microsoft.com/office/drawing/2014/main" id="{47894D25-F5F8-4563-80C9-62F0D977ACAB}"/>
                </a:ext>
              </a:extLst>
            </p:cNvPr>
            <p:cNvSpPr/>
            <p:nvPr/>
          </p:nvSpPr>
          <p:spPr>
            <a:xfrm>
              <a:off x="7059647" y="1656180"/>
              <a:ext cx="232043" cy="59125"/>
            </a:xfrm>
            <a:custGeom>
              <a:avLst/>
              <a:gdLst/>
              <a:ahLst/>
              <a:cxnLst/>
              <a:rect l="l" t="t" r="r" b="b"/>
              <a:pathLst>
                <a:path w="9007" h="2295" extrusionOk="0">
                  <a:moveTo>
                    <a:pt x="4224" y="0"/>
                  </a:moveTo>
                  <a:cubicBezTo>
                    <a:pt x="3087" y="0"/>
                    <a:pt x="1995" y="80"/>
                    <a:pt x="1368" y="294"/>
                  </a:cubicBezTo>
                  <a:cubicBezTo>
                    <a:pt x="501" y="560"/>
                    <a:pt x="0" y="1428"/>
                    <a:pt x="267" y="2295"/>
                  </a:cubicBezTo>
                  <a:lnTo>
                    <a:pt x="8306" y="2128"/>
                  </a:lnTo>
                  <a:cubicBezTo>
                    <a:pt x="8640" y="1428"/>
                    <a:pt x="9007" y="594"/>
                    <a:pt x="8240" y="360"/>
                  </a:cubicBezTo>
                  <a:cubicBezTo>
                    <a:pt x="7739" y="180"/>
                    <a:pt x="5930" y="0"/>
                    <a:pt x="4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7" name="Google Shape;1589;p45">
              <a:extLst>
                <a:ext uri="{FF2B5EF4-FFF2-40B4-BE49-F238E27FC236}">
                  <a16:creationId xmlns:a16="http://schemas.microsoft.com/office/drawing/2014/main" id="{2227E544-2BA3-4221-851F-CB15D63A34C1}"/>
                </a:ext>
              </a:extLst>
            </p:cNvPr>
            <p:cNvSpPr/>
            <p:nvPr/>
          </p:nvSpPr>
          <p:spPr>
            <a:xfrm>
              <a:off x="7715307" y="4213389"/>
              <a:ext cx="37845" cy="27643"/>
            </a:xfrm>
            <a:custGeom>
              <a:avLst/>
              <a:gdLst/>
              <a:ahLst/>
              <a:cxnLst/>
              <a:rect l="l" t="t" r="r" b="b"/>
              <a:pathLst>
                <a:path w="1469" h="1073" extrusionOk="0">
                  <a:moveTo>
                    <a:pt x="1235" y="167"/>
                  </a:moveTo>
                  <a:lnTo>
                    <a:pt x="1235" y="167"/>
                  </a:lnTo>
                  <a:cubicBezTo>
                    <a:pt x="977" y="489"/>
                    <a:pt x="533" y="936"/>
                    <a:pt x="323" y="936"/>
                  </a:cubicBezTo>
                  <a:cubicBezTo>
                    <a:pt x="315" y="936"/>
                    <a:pt x="308" y="936"/>
                    <a:pt x="301" y="934"/>
                  </a:cubicBezTo>
                  <a:cubicBezTo>
                    <a:pt x="268" y="934"/>
                    <a:pt x="201" y="934"/>
                    <a:pt x="168" y="801"/>
                  </a:cubicBezTo>
                  <a:cubicBezTo>
                    <a:pt x="168" y="734"/>
                    <a:pt x="168" y="668"/>
                    <a:pt x="201" y="634"/>
                  </a:cubicBezTo>
                  <a:cubicBezTo>
                    <a:pt x="201" y="601"/>
                    <a:pt x="234" y="567"/>
                    <a:pt x="268" y="567"/>
                  </a:cubicBezTo>
                  <a:cubicBezTo>
                    <a:pt x="535" y="367"/>
                    <a:pt x="868" y="234"/>
                    <a:pt x="1235" y="167"/>
                  </a:cubicBezTo>
                  <a:close/>
                  <a:moveTo>
                    <a:pt x="1369" y="0"/>
                  </a:moveTo>
                  <a:cubicBezTo>
                    <a:pt x="1335" y="0"/>
                    <a:pt x="335" y="167"/>
                    <a:pt x="68" y="534"/>
                  </a:cubicBezTo>
                  <a:cubicBezTo>
                    <a:pt x="34" y="634"/>
                    <a:pt x="1" y="734"/>
                    <a:pt x="34" y="834"/>
                  </a:cubicBezTo>
                  <a:cubicBezTo>
                    <a:pt x="34" y="968"/>
                    <a:pt x="134" y="1068"/>
                    <a:pt x="268" y="1068"/>
                  </a:cubicBezTo>
                  <a:cubicBezTo>
                    <a:pt x="285" y="1071"/>
                    <a:pt x="302" y="1072"/>
                    <a:pt x="320" y="1072"/>
                  </a:cubicBezTo>
                  <a:cubicBezTo>
                    <a:pt x="508" y="1072"/>
                    <a:pt x="722" y="914"/>
                    <a:pt x="935" y="701"/>
                  </a:cubicBezTo>
                  <a:cubicBezTo>
                    <a:pt x="1135" y="534"/>
                    <a:pt x="1302" y="334"/>
                    <a:pt x="1469" y="100"/>
                  </a:cubicBezTo>
                  <a:cubicBezTo>
                    <a:pt x="1469" y="67"/>
                    <a:pt x="1469" y="34"/>
                    <a:pt x="1469" y="34"/>
                  </a:cubicBezTo>
                  <a:cubicBezTo>
                    <a:pt x="1435" y="0"/>
                    <a:pt x="1402" y="0"/>
                    <a:pt x="1369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8" name="Google Shape;1590;p45">
              <a:extLst>
                <a:ext uri="{FF2B5EF4-FFF2-40B4-BE49-F238E27FC236}">
                  <a16:creationId xmlns:a16="http://schemas.microsoft.com/office/drawing/2014/main" id="{359AB5A8-3300-427E-8B29-5CDD45173A6B}"/>
                </a:ext>
              </a:extLst>
            </p:cNvPr>
            <p:cNvSpPr/>
            <p:nvPr/>
          </p:nvSpPr>
          <p:spPr>
            <a:xfrm>
              <a:off x="7712731" y="4198731"/>
              <a:ext cx="40421" cy="19245"/>
            </a:xfrm>
            <a:custGeom>
              <a:avLst/>
              <a:gdLst/>
              <a:ahLst/>
              <a:cxnLst/>
              <a:rect l="l" t="t" r="r" b="b"/>
              <a:pathLst>
                <a:path w="1569" h="747" extrusionOk="0">
                  <a:moveTo>
                    <a:pt x="401" y="136"/>
                  </a:moveTo>
                  <a:cubicBezTo>
                    <a:pt x="735" y="202"/>
                    <a:pt x="1068" y="336"/>
                    <a:pt x="1335" y="569"/>
                  </a:cubicBezTo>
                  <a:cubicBezTo>
                    <a:pt x="1250" y="584"/>
                    <a:pt x="1153" y="590"/>
                    <a:pt x="1054" y="590"/>
                  </a:cubicBezTo>
                  <a:cubicBezTo>
                    <a:pt x="687" y="590"/>
                    <a:pt x="273" y="500"/>
                    <a:pt x="168" y="369"/>
                  </a:cubicBezTo>
                  <a:cubicBezTo>
                    <a:pt x="168" y="336"/>
                    <a:pt x="134" y="303"/>
                    <a:pt x="201" y="236"/>
                  </a:cubicBezTo>
                  <a:lnTo>
                    <a:pt x="234" y="202"/>
                  </a:lnTo>
                  <a:cubicBezTo>
                    <a:pt x="268" y="169"/>
                    <a:pt x="334" y="136"/>
                    <a:pt x="401" y="136"/>
                  </a:cubicBezTo>
                  <a:close/>
                  <a:moveTo>
                    <a:pt x="408" y="1"/>
                  </a:moveTo>
                  <a:cubicBezTo>
                    <a:pt x="395" y="1"/>
                    <a:pt x="381" y="1"/>
                    <a:pt x="368" y="2"/>
                  </a:cubicBezTo>
                  <a:cubicBezTo>
                    <a:pt x="268" y="2"/>
                    <a:pt x="168" y="69"/>
                    <a:pt x="101" y="136"/>
                  </a:cubicBezTo>
                  <a:cubicBezTo>
                    <a:pt x="1" y="236"/>
                    <a:pt x="1" y="336"/>
                    <a:pt x="68" y="436"/>
                  </a:cubicBezTo>
                  <a:cubicBezTo>
                    <a:pt x="211" y="651"/>
                    <a:pt x="714" y="746"/>
                    <a:pt x="1110" y="746"/>
                  </a:cubicBezTo>
                  <a:cubicBezTo>
                    <a:pt x="1267" y="746"/>
                    <a:pt x="1407" y="731"/>
                    <a:pt x="1502" y="703"/>
                  </a:cubicBezTo>
                  <a:lnTo>
                    <a:pt x="1535" y="669"/>
                  </a:lnTo>
                  <a:cubicBezTo>
                    <a:pt x="1535" y="669"/>
                    <a:pt x="1535" y="669"/>
                    <a:pt x="1569" y="636"/>
                  </a:cubicBezTo>
                  <a:cubicBezTo>
                    <a:pt x="1569" y="603"/>
                    <a:pt x="1535" y="603"/>
                    <a:pt x="1535" y="569"/>
                  </a:cubicBezTo>
                  <a:cubicBezTo>
                    <a:pt x="1503" y="537"/>
                    <a:pt x="872" y="1"/>
                    <a:pt x="408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29" name="Google Shape;1591;p45">
              <a:extLst>
                <a:ext uri="{FF2B5EF4-FFF2-40B4-BE49-F238E27FC236}">
                  <a16:creationId xmlns:a16="http://schemas.microsoft.com/office/drawing/2014/main" id="{BA363767-E8E6-4F9A-9131-05CF309AE688}"/>
                </a:ext>
              </a:extLst>
            </p:cNvPr>
            <p:cNvSpPr/>
            <p:nvPr/>
          </p:nvSpPr>
          <p:spPr>
            <a:xfrm>
              <a:off x="7023554" y="4387358"/>
              <a:ext cx="50726" cy="19399"/>
            </a:xfrm>
            <a:custGeom>
              <a:avLst/>
              <a:gdLst/>
              <a:ahLst/>
              <a:cxnLst/>
              <a:rect l="l" t="t" r="r" b="b"/>
              <a:pathLst>
                <a:path w="1969" h="753" extrusionOk="0">
                  <a:moveTo>
                    <a:pt x="467" y="152"/>
                  </a:moveTo>
                  <a:cubicBezTo>
                    <a:pt x="901" y="219"/>
                    <a:pt x="1301" y="319"/>
                    <a:pt x="1668" y="553"/>
                  </a:cubicBezTo>
                  <a:cubicBezTo>
                    <a:pt x="1461" y="577"/>
                    <a:pt x="1226" y="593"/>
                    <a:pt x="1006" y="593"/>
                  </a:cubicBezTo>
                  <a:cubicBezTo>
                    <a:pt x="625" y="593"/>
                    <a:pt x="285" y="546"/>
                    <a:pt x="201" y="419"/>
                  </a:cubicBezTo>
                  <a:cubicBezTo>
                    <a:pt x="167" y="386"/>
                    <a:pt x="134" y="352"/>
                    <a:pt x="201" y="252"/>
                  </a:cubicBezTo>
                  <a:cubicBezTo>
                    <a:pt x="234" y="219"/>
                    <a:pt x="267" y="152"/>
                    <a:pt x="334" y="152"/>
                  </a:cubicBezTo>
                  <a:close/>
                  <a:moveTo>
                    <a:pt x="458" y="0"/>
                  </a:moveTo>
                  <a:cubicBezTo>
                    <a:pt x="401" y="0"/>
                    <a:pt x="348" y="6"/>
                    <a:pt x="301" y="19"/>
                  </a:cubicBezTo>
                  <a:cubicBezTo>
                    <a:pt x="201" y="52"/>
                    <a:pt x="101" y="119"/>
                    <a:pt x="67" y="219"/>
                  </a:cubicBezTo>
                  <a:cubicBezTo>
                    <a:pt x="0" y="286"/>
                    <a:pt x="0" y="419"/>
                    <a:pt x="67" y="519"/>
                  </a:cubicBezTo>
                  <a:cubicBezTo>
                    <a:pt x="201" y="686"/>
                    <a:pt x="568" y="753"/>
                    <a:pt x="968" y="753"/>
                  </a:cubicBezTo>
                  <a:cubicBezTo>
                    <a:pt x="1268" y="753"/>
                    <a:pt x="1602" y="719"/>
                    <a:pt x="1902" y="653"/>
                  </a:cubicBezTo>
                  <a:cubicBezTo>
                    <a:pt x="1935" y="653"/>
                    <a:pt x="1935" y="619"/>
                    <a:pt x="1969" y="619"/>
                  </a:cubicBezTo>
                  <a:cubicBezTo>
                    <a:pt x="1969" y="586"/>
                    <a:pt x="1935" y="553"/>
                    <a:pt x="1935" y="519"/>
                  </a:cubicBezTo>
                  <a:cubicBezTo>
                    <a:pt x="1875" y="519"/>
                    <a:pt x="995" y="0"/>
                    <a:pt x="458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0" name="Google Shape;1592;p45">
              <a:extLst>
                <a:ext uri="{FF2B5EF4-FFF2-40B4-BE49-F238E27FC236}">
                  <a16:creationId xmlns:a16="http://schemas.microsoft.com/office/drawing/2014/main" id="{4471452C-3EB6-4752-A56A-E206D03674C4}"/>
                </a:ext>
              </a:extLst>
            </p:cNvPr>
            <p:cNvSpPr/>
            <p:nvPr/>
          </p:nvSpPr>
          <p:spPr>
            <a:xfrm>
              <a:off x="7043314" y="4368706"/>
              <a:ext cx="30967" cy="35861"/>
            </a:xfrm>
            <a:custGeom>
              <a:avLst/>
              <a:gdLst/>
              <a:ahLst/>
              <a:cxnLst/>
              <a:rect l="l" t="t" r="r" b="b"/>
              <a:pathLst>
                <a:path w="1202" h="1392" extrusionOk="0">
                  <a:moveTo>
                    <a:pt x="368" y="142"/>
                  </a:moveTo>
                  <a:cubicBezTo>
                    <a:pt x="468" y="142"/>
                    <a:pt x="534" y="176"/>
                    <a:pt x="601" y="243"/>
                  </a:cubicBezTo>
                  <a:cubicBezTo>
                    <a:pt x="835" y="476"/>
                    <a:pt x="1001" y="810"/>
                    <a:pt x="1035" y="1177"/>
                  </a:cubicBezTo>
                  <a:cubicBezTo>
                    <a:pt x="668" y="943"/>
                    <a:pt x="167" y="443"/>
                    <a:pt x="201" y="209"/>
                  </a:cubicBezTo>
                  <a:cubicBezTo>
                    <a:pt x="201" y="209"/>
                    <a:pt x="201" y="142"/>
                    <a:pt x="334" y="142"/>
                  </a:cubicBezTo>
                  <a:close/>
                  <a:moveTo>
                    <a:pt x="387" y="0"/>
                  </a:moveTo>
                  <a:cubicBezTo>
                    <a:pt x="359" y="0"/>
                    <a:pt x="330" y="3"/>
                    <a:pt x="301" y="9"/>
                  </a:cubicBezTo>
                  <a:cubicBezTo>
                    <a:pt x="101" y="42"/>
                    <a:pt x="34" y="142"/>
                    <a:pt x="34" y="209"/>
                  </a:cubicBezTo>
                  <a:cubicBezTo>
                    <a:pt x="1" y="543"/>
                    <a:pt x="735" y="1210"/>
                    <a:pt x="1101" y="1377"/>
                  </a:cubicBezTo>
                  <a:lnTo>
                    <a:pt x="1135" y="1377"/>
                  </a:lnTo>
                  <a:cubicBezTo>
                    <a:pt x="1135" y="1388"/>
                    <a:pt x="1139" y="1392"/>
                    <a:pt x="1143" y="1392"/>
                  </a:cubicBezTo>
                  <a:cubicBezTo>
                    <a:pt x="1153" y="1392"/>
                    <a:pt x="1168" y="1377"/>
                    <a:pt x="1168" y="1377"/>
                  </a:cubicBezTo>
                  <a:cubicBezTo>
                    <a:pt x="1202" y="1377"/>
                    <a:pt x="1202" y="1343"/>
                    <a:pt x="1202" y="1310"/>
                  </a:cubicBezTo>
                  <a:cubicBezTo>
                    <a:pt x="1202" y="1277"/>
                    <a:pt x="1135" y="443"/>
                    <a:pt x="735" y="142"/>
                  </a:cubicBezTo>
                  <a:cubicBezTo>
                    <a:pt x="625" y="60"/>
                    <a:pt x="515" y="0"/>
                    <a:pt x="387" y="0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1" name="Google Shape;1593;p45">
              <a:extLst>
                <a:ext uri="{FF2B5EF4-FFF2-40B4-BE49-F238E27FC236}">
                  <a16:creationId xmlns:a16="http://schemas.microsoft.com/office/drawing/2014/main" id="{A8352516-B688-4F00-B1F8-4A5C583E7EE5}"/>
                </a:ext>
              </a:extLst>
            </p:cNvPr>
            <p:cNvSpPr/>
            <p:nvPr/>
          </p:nvSpPr>
          <p:spPr>
            <a:xfrm>
              <a:off x="7680014" y="4140870"/>
              <a:ext cx="208934" cy="222974"/>
            </a:xfrm>
            <a:custGeom>
              <a:avLst/>
              <a:gdLst/>
              <a:ahLst/>
              <a:cxnLst/>
              <a:rect l="l" t="t" r="r" b="b"/>
              <a:pathLst>
                <a:path w="8110" h="8655" extrusionOk="0">
                  <a:moveTo>
                    <a:pt x="5358" y="0"/>
                  </a:moveTo>
                  <a:cubicBezTo>
                    <a:pt x="5294" y="0"/>
                    <a:pt x="5229" y="25"/>
                    <a:pt x="5174" y="80"/>
                  </a:cubicBezTo>
                  <a:lnTo>
                    <a:pt x="2672" y="2448"/>
                  </a:lnTo>
                  <a:cubicBezTo>
                    <a:pt x="2538" y="2582"/>
                    <a:pt x="2472" y="2749"/>
                    <a:pt x="2472" y="2949"/>
                  </a:cubicBezTo>
                  <a:cubicBezTo>
                    <a:pt x="2372" y="3950"/>
                    <a:pt x="1538" y="5884"/>
                    <a:pt x="203" y="7886"/>
                  </a:cubicBezTo>
                  <a:cubicBezTo>
                    <a:pt x="1" y="8179"/>
                    <a:pt x="392" y="8654"/>
                    <a:pt x="955" y="8654"/>
                  </a:cubicBezTo>
                  <a:cubicBezTo>
                    <a:pt x="1225" y="8654"/>
                    <a:pt x="1535" y="8545"/>
                    <a:pt x="1838" y="8253"/>
                  </a:cubicBezTo>
                  <a:cubicBezTo>
                    <a:pt x="2772" y="7352"/>
                    <a:pt x="4773" y="5150"/>
                    <a:pt x="5441" y="4517"/>
                  </a:cubicBezTo>
                  <a:cubicBezTo>
                    <a:pt x="6541" y="3483"/>
                    <a:pt x="7008" y="3149"/>
                    <a:pt x="7876" y="2315"/>
                  </a:cubicBezTo>
                  <a:cubicBezTo>
                    <a:pt x="8109" y="2115"/>
                    <a:pt x="8076" y="1748"/>
                    <a:pt x="7842" y="1615"/>
                  </a:cubicBezTo>
                  <a:lnTo>
                    <a:pt x="5507" y="47"/>
                  </a:lnTo>
                  <a:cubicBezTo>
                    <a:pt x="5462" y="17"/>
                    <a:pt x="5411" y="0"/>
                    <a:pt x="5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2" name="Google Shape;1594;p45">
              <a:extLst>
                <a:ext uri="{FF2B5EF4-FFF2-40B4-BE49-F238E27FC236}">
                  <a16:creationId xmlns:a16="http://schemas.microsoft.com/office/drawing/2014/main" id="{95FD9D43-4145-4300-BA9C-194F4FB7C1E2}"/>
                </a:ext>
              </a:extLst>
            </p:cNvPr>
            <p:cNvSpPr/>
            <p:nvPr/>
          </p:nvSpPr>
          <p:spPr>
            <a:xfrm>
              <a:off x="6881762" y="4393850"/>
              <a:ext cx="308532" cy="89396"/>
            </a:xfrm>
            <a:custGeom>
              <a:avLst/>
              <a:gdLst/>
              <a:ahLst/>
              <a:cxnLst/>
              <a:rect l="l" t="t" r="r" b="b"/>
              <a:pathLst>
                <a:path w="11976" h="3470" extrusionOk="0">
                  <a:moveTo>
                    <a:pt x="7706" y="0"/>
                  </a:moveTo>
                  <a:cubicBezTo>
                    <a:pt x="7439" y="0"/>
                    <a:pt x="7172" y="67"/>
                    <a:pt x="6972" y="234"/>
                  </a:cubicBezTo>
                  <a:cubicBezTo>
                    <a:pt x="4904" y="1502"/>
                    <a:pt x="2936" y="1568"/>
                    <a:pt x="534" y="2069"/>
                  </a:cubicBezTo>
                  <a:cubicBezTo>
                    <a:pt x="1" y="2202"/>
                    <a:pt x="367" y="3470"/>
                    <a:pt x="1635" y="3470"/>
                  </a:cubicBezTo>
                  <a:cubicBezTo>
                    <a:pt x="3703" y="3470"/>
                    <a:pt x="5238" y="3370"/>
                    <a:pt x="7006" y="3370"/>
                  </a:cubicBezTo>
                  <a:cubicBezTo>
                    <a:pt x="8540" y="3370"/>
                    <a:pt x="10275" y="3470"/>
                    <a:pt x="11475" y="3470"/>
                  </a:cubicBezTo>
                  <a:cubicBezTo>
                    <a:pt x="11776" y="3470"/>
                    <a:pt x="11976" y="3203"/>
                    <a:pt x="11909" y="2903"/>
                  </a:cubicBezTo>
                  <a:lnTo>
                    <a:pt x="11309" y="201"/>
                  </a:lnTo>
                  <a:cubicBezTo>
                    <a:pt x="11275" y="67"/>
                    <a:pt x="11175" y="0"/>
                    <a:pt x="110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3" name="Google Shape;1596;p45">
              <a:extLst>
                <a:ext uri="{FF2B5EF4-FFF2-40B4-BE49-F238E27FC236}">
                  <a16:creationId xmlns:a16="http://schemas.microsoft.com/office/drawing/2014/main" id="{A6124D59-6AB8-4E44-B07D-72CDA01C8239}"/>
                </a:ext>
              </a:extLst>
            </p:cNvPr>
            <p:cNvSpPr/>
            <p:nvPr/>
          </p:nvSpPr>
          <p:spPr>
            <a:xfrm>
              <a:off x="7271794" y="1706879"/>
              <a:ext cx="286299" cy="322959"/>
            </a:xfrm>
            <a:custGeom>
              <a:avLst/>
              <a:gdLst/>
              <a:ahLst/>
              <a:cxnLst/>
              <a:rect l="l" t="t" r="r" b="b"/>
              <a:pathLst>
                <a:path w="11113" h="12536" extrusionOk="0">
                  <a:moveTo>
                    <a:pt x="4171" y="1"/>
                  </a:moveTo>
                  <a:cubicBezTo>
                    <a:pt x="1661" y="1"/>
                    <a:pt x="1" y="2800"/>
                    <a:pt x="1572" y="6064"/>
                  </a:cubicBezTo>
                  <a:cubicBezTo>
                    <a:pt x="2640" y="8299"/>
                    <a:pt x="3907" y="10468"/>
                    <a:pt x="5342" y="12536"/>
                  </a:cubicBezTo>
                  <a:lnTo>
                    <a:pt x="11113" y="8566"/>
                  </a:lnTo>
                  <a:cubicBezTo>
                    <a:pt x="11113" y="8566"/>
                    <a:pt x="7844" y="761"/>
                    <a:pt x="4975" y="93"/>
                  </a:cubicBezTo>
                  <a:cubicBezTo>
                    <a:pt x="4700" y="31"/>
                    <a:pt x="4431" y="1"/>
                    <a:pt x="4171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4" name="Google Shape;1595;p45">
              <a:extLst>
                <a:ext uri="{FF2B5EF4-FFF2-40B4-BE49-F238E27FC236}">
                  <a16:creationId xmlns:a16="http://schemas.microsoft.com/office/drawing/2014/main" id="{BEC62D4C-16CB-4ACF-AD18-365C2F5982F8}"/>
                </a:ext>
              </a:extLst>
            </p:cNvPr>
            <p:cNvSpPr/>
            <p:nvPr/>
          </p:nvSpPr>
          <p:spPr>
            <a:xfrm>
              <a:off x="6404836" y="1802095"/>
              <a:ext cx="563761" cy="375205"/>
            </a:xfrm>
            <a:custGeom>
              <a:avLst/>
              <a:gdLst/>
              <a:ahLst/>
              <a:cxnLst/>
              <a:rect l="l" t="t" r="r" b="b"/>
              <a:pathLst>
                <a:path w="21883" h="14564" extrusionOk="0">
                  <a:moveTo>
                    <a:pt x="18047" y="0"/>
                  </a:moveTo>
                  <a:cubicBezTo>
                    <a:pt x="16879" y="1635"/>
                    <a:pt x="15645" y="3302"/>
                    <a:pt x="14411" y="4904"/>
                  </a:cubicBezTo>
                  <a:cubicBezTo>
                    <a:pt x="13176" y="6538"/>
                    <a:pt x="11909" y="8106"/>
                    <a:pt x="10608" y="9607"/>
                  </a:cubicBezTo>
                  <a:lnTo>
                    <a:pt x="10141" y="10141"/>
                  </a:lnTo>
                  <a:lnTo>
                    <a:pt x="10007" y="10274"/>
                  </a:lnTo>
                  <a:lnTo>
                    <a:pt x="9974" y="10307"/>
                  </a:lnTo>
                  <a:cubicBezTo>
                    <a:pt x="9974" y="10307"/>
                    <a:pt x="10007" y="10341"/>
                    <a:pt x="9974" y="10341"/>
                  </a:cubicBezTo>
                  <a:cubicBezTo>
                    <a:pt x="9774" y="10474"/>
                    <a:pt x="9540" y="10574"/>
                    <a:pt x="9274" y="10608"/>
                  </a:cubicBezTo>
                  <a:cubicBezTo>
                    <a:pt x="8695" y="10697"/>
                    <a:pt x="8117" y="10741"/>
                    <a:pt x="7539" y="10741"/>
                  </a:cubicBezTo>
                  <a:cubicBezTo>
                    <a:pt x="7250" y="10741"/>
                    <a:pt x="6961" y="10730"/>
                    <a:pt x="6672" y="10708"/>
                  </a:cubicBezTo>
                  <a:cubicBezTo>
                    <a:pt x="4670" y="10574"/>
                    <a:pt x="2702" y="10307"/>
                    <a:pt x="768" y="9907"/>
                  </a:cubicBezTo>
                  <a:lnTo>
                    <a:pt x="0" y="12075"/>
                  </a:lnTo>
                  <a:cubicBezTo>
                    <a:pt x="1968" y="13043"/>
                    <a:pt x="4037" y="13777"/>
                    <a:pt x="6171" y="14244"/>
                  </a:cubicBezTo>
                  <a:cubicBezTo>
                    <a:pt x="7132" y="14457"/>
                    <a:pt x="8093" y="14564"/>
                    <a:pt x="9071" y="14564"/>
                  </a:cubicBezTo>
                  <a:cubicBezTo>
                    <a:pt x="9315" y="14564"/>
                    <a:pt x="9560" y="14557"/>
                    <a:pt x="9807" y="14544"/>
                  </a:cubicBezTo>
                  <a:cubicBezTo>
                    <a:pt x="10575" y="14510"/>
                    <a:pt x="11375" y="14277"/>
                    <a:pt x="12076" y="13910"/>
                  </a:cubicBezTo>
                  <a:cubicBezTo>
                    <a:pt x="12276" y="13777"/>
                    <a:pt x="12509" y="13643"/>
                    <a:pt x="12709" y="13510"/>
                  </a:cubicBezTo>
                  <a:lnTo>
                    <a:pt x="12843" y="13376"/>
                  </a:lnTo>
                  <a:lnTo>
                    <a:pt x="12976" y="13276"/>
                  </a:lnTo>
                  <a:lnTo>
                    <a:pt x="13110" y="13143"/>
                  </a:lnTo>
                  <a:lnTo>
                    <a:pt x="13710" y="12576"/>
                  </a:lnTo>
                  <a:cubicBezTo>
                    <a:pt x="15245" y="11041"/>
                    <a:pt x="16679" y="9440"/>
                    <a:pt x="18047" y="7772"/>
                  </a:cubicBezTo>
                  <a:cubicBezTo>
                    <a:pt x="19381" y="6138"/>
                    <a:pt x="20648" y="4437"/>
                    <a:pt x="21883" y="2669"/>
                  </a:cubicBezTo>
                  <a:lnTo>
                    <a:pt x="1804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5" name="Google Shape;1597;p45">
              <a:extLst>
                <a:ext uri="{FF2B5EF4-FFF2-40B4-BE49-F238E27FC236}">
                  <a16:creationId xmlns:a16="http://schemas.microsoft.com/office/drawing/2014/main" id="{A0EE386C-892A-4130-9941-01DEF3076C0D}"/>
                </a:ext>
              </a:extLst>
            </p:cNvPr>
            <p:cNvSpPr/>
            <p:nvPr/>
          </p:nvSpPr>
          <p:spPr>
            <a:xfrm>
              <a:off x="7346658" y="1838187"/>
              <a:ext cx="70512" cy="191647"/>
            </a:xfrm>
            <a:custGeom>
              <a:avLst/>
              <a:gdLst/>
              <a:ahLst/>
              <a:cxnLst/>
              <a:rect l="l" t="t" r="r" b="b"/>
              <a:pathLst>
                <a:path w="2737" h="7439" extrusionOk="0">
                  <a:moveTo>
                    <a:pt x="1" y="0"/>
                  </a:moveTo>
                  <a:lnTo>
                    <a:pt x="1" y="3569"/>
                  </a:lnTo>
                  <a:cubicBezTo>
                    <a:pt x="1268" y="5771"/>
                    <a:pt x="2436" y="7439"/>
                    <a:pt x="2436" y="7439"/>
                  </a:cubicBezTo>
                  <a:lnTo>
                    <a:pt x="2736" y="7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6" name="Google Shape;1598;p45">
              <a:extLst>
                <a:ext uri="{FF2B5EF4-FFF2-40B4-BE49-F238E27FC236}">
                  <a16:creationId xmlns:a16="http://schemas.microsoft.com/office/drawing/2014/main" id="{1445B4A9-28DA-4355-A370-37B72CC85100}"/>
                </a:ext>
              </a:extLst>
            </p:cNvPr>
            <p:cNvSpPr/>
            <p:nvPr/>
          </p:nvSpPr>
          <p:spPr>
            <a:xfrm>
              <a:off x="6873158" y="1688640"/>
              <a:ext cx="526817" cy="706434"/>
            </a:xfrm>
            <a:custGeom>
              <a:avLst/>
              <a:gdLst/>
              <a:ahLst/>
              <a:cxnLst/>
              <a:rect l="l" t="t" r="r" b="b"/>
              <a:pathLst>
                <a:path w="20449" h="27421" extrusionOk="0">
                  <a:moveTo>
                    <a:pt x="11459" y="1"/>
                  </a:moveTo>
                  <a:cubicBezTo>
                    <a:pt x="10300" y="1"/>
                    <a:pt x="9141" y="34"/>
                    <a:pt x="7973" y="101"/>
                  </a:cubicBezTo>
                  <a:cubicBezTo>
                    <a:pt x="6406" y="268"/>
                    <a:pt x="4804" y="535"/>
                    <a:pt x="3270" y="968"/>
                  </a:cubicBezTo>
                  <a:cubicBezTo>
                    <a:pt x="3270" y="968"/>
                    <a:pt x="1" y="4638"/>
                    <a:pt x="3103" y="27421"/>
                  </a:cubicBezTo>
                  <a:lnTo>
                    <a:pt x="19482" y="27421"/>
                  </a:lnTo>
                  <a:cubicBezTo>
                    <a:pt x="19582" y="24919"/>
                    <a:pt x="18014" y="12643"/>
                    <a:pt x="20449" y="801"/>
                  </a:cubicBezTo>
                  <a:cubicBezTo>
                    <a:pt x="18614" y="435"/>
                    <a:pt x="16780" y="201"/>
                    <a:pt x="14945" y="101"/>
                  </a:cubicBezTo>
                  <a:cubicBezTo>
                    <a:pt x="13777" y="34"/>
                    <a:pt x="12618" y="1"/>
                    <a:pt x="11459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7" name="Google Shape;1599;p45">
              <a:extLst>
                <a:ext uri="{FF2B5EF4-FFF2-40B4-BE49-F238E27FC236}">
                  <a16:creationId xmlns:a16="http://schemas.microsoft.com/office/drawing/2014/main" id="{AD0173C1-4985-4DCF-B123-53434041A4D1}"/>
                </a:ext>
              </a:extLst>
            </p:cNvPr>
            <p:cNvSpPr/>
            <p:nvPr/>
          </p:nvSpPr>
          <p:spPr>
            <a:xfrm>
              <a:off x="6918704" y="1882857"/>
              <a:ext cx="85969" cy="181368"/>
            </a:xfrm>
            <a:custGeom>
              <a:avLst/>
              <a:gdLst/>
              <a:ahLst/>
              <a:cxnLst/>
              <a:rect l="l" t="t" r="r" b="b"/>
              <a:pathLst>
                <a:path w="3337" h="7040" extrusionOk="0">
                  <a:moveTo>
                    <a:pt x="3337" y="1"/>
                  </a:moveTo>
                  <a:lnTo>
                    <a:pt x="1" y="3070"/>
                  </a:lnTo>
                  <a:cubicBezTo>
                    <a:pt x="1" y="4237"/>
                    <a:pt x="34" y="5571"/>
                    <a:pt x="101" y="7039"/>
                  </a:cubicBezTo>
                  <a:cubicBezTo>
                    <a:pt x="1769" y="5004"/>
                    <a:pt x="2903" y="2603"/>
                    <a:pt x="3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8" name="Google Shape;1600;p45">
              <a:extLst>
                <a:ext uri="{FF2B5EF4-FFF2-40B4-BE49-F238E27FC236}">
                  <a16:creationId xmlns:a16="http://schemas.microsoft.com/office/drawing/2014/main" id="{0A16ECCD-8442-4E53-B395-BEFED7C65BF2}"/>
                </a:ext>
              </a:extLst>
            </p:cNvPr>
            <p:cNvSpPr/>
            <p:nvPr/>
          </p:nvSpPr>
          <p:spPr>
            <a:xfrm>
              <a:off x="6756303" y="1711851"/>
              <a:ext cx="294775" cy="330894"/>
            </a:xfrm>
            <a:custGeom>
              <a:avLst/>
              <a:gdLst/>
              <a:ahLst/>
              <a:cxnLst/>
              <a:rect l="l" t="t" r="r" b="b"/>
              <a:pathLst>
                <a:path w="11442" h="12844" extrusionOk="0">
                  <a:moveTo>
                    <a:pt x="8419" y="1"/>
                  </a:moveTo>
                  <a:cubicBezTo>
                    <a:pt x="7202" y="1"/>
                    <a:pt x="5714" y="691"/>
                    <a:pt x="4270" y="2135"/>
                  </a:cubicBezTo>
                  <a:cubicBezTo>
                    <a:pt x="1568" y="4804"/>
                    <a:pt x="0" y="8907"/>
                    <a:pt x="0" y="8907"/>
                  </a:cubicBezTo>
                  <a:lnTo>
                    <a:pt x="5738" y="12843"/>
                  </a:lnTo>
                  <a:cubicBezTo>
                    <a:pt x="5738" y="12843"/>
                    <a:pt x="11442" y="5438"/>
                    <a:pt x="11042" y="2536"/>
                  </a:cubicBezTo>
                  <a:cubicBezTo>
                    <a:pt x="10812" y="875"/>
                    <a:pt x="9788" y="1"/>
                    <a:pt x="8419" y="1"/>
                  </a:cubicBezTo>
                  <a:close/>
                </a:path>
              </a:pathLst>
            </a:custGeom>
            <a:solidFill>
              <a:srgbClr val="0D94FB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39" name="Google Shape;1601;p45">
              <a:extLst>
                <a:ext uri="{FF2B5EF4-FFF2-40B4-BE49-F238E27FC236}">
                  <a16:creationId xmlns:a16="http://schemas.microsoft.com/office/drawing/2014/main" id="{3F94BE5F-AFD8-4ED7-AC31-8CEF4C7893A5}"/>
                </a:ext>
              </a:extLst>
            </p:cNvPr>
            <p:cNvSpPr/>
            <p:nvPr/>
          </p:nvSpPr>
          <p:spPr>
            <a:xfrm>
              <a:off x="6314593" y="2004040"/>
              <a:ext cx="120337" cy="114076"/>
            </a:xfrm>
            <a:custGeom>
              <a:avLst/>
              <a:gdLst/>
              <a:ahLst/>
              <a:cxnLst/>
              <a:rect l="l" t="t" r="r" b="b"/>
              <a:pathLst>
                <a:path w="4671" h="4428" extrusionOk="0">
                  <a:moveTo>
                    <a:pt x="2403" y="0"/>
                  </a:moveTo>
                  <a:lnTo>
                    <a:pt x="1" y="3102"/>
                  </a:lnTo>
                  <a:cubicBezTo>
                    <a:pt x="1" y="3102"/>
                    <a:pt x="1402" y="4427"/>
                    <a:pt x="3203" y="4427"/>
                  </a:cubicBezTo>
                  <a:cubicBezTo>
                    <a:pt x="3462" y="4427"/>
                    <a:pt x="3730" y="4400"/>
                    <a:pt x="4004" y="4336"/>
                  </a:cubicBezTo>
                  <a:lnTo>
                    <a:pt x="4671" y="2335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0" name="Google Shape;1603;p45">
              <a:extLst>
                <a:ext uri="{FF2B5EF4-FFF2-40B4-BE49-F238E27FC236}">
                  <a16:creationId xmlns:a16="http://schemas.microsoft.com/office/drawing/2014/main" id="{D11CFD43-DE85-4AC6-A436-3F3D786C5269}"/>
                </a:ext>
              </a:extLst>
            </p:cNvPr>
            <p:cNvSpPr/>
            <p:nvPr/>
          </p:nvSpPr>
          <p:spPr>
            <a:xfrm>
              <a:off x="7013250" y="1287814"/>
              <a:ext cx="238818" cy="309202"/>
            </a:xfrm>
            <a:custGeom>
              <a:avLst/>
              <a:gdLst/>
              <a:ahLst/>
              <a:cxnLst/>
              <a:rect l="l" t="t" r="r" b="b"/>
              <a:pathLst>
                <a:path w="9270" h="12002" extrusionOk="0">
                  <a:moveTo>
                    <a:pt x="4955" y="1"/>
                  </a:moveTo>
                  <a:cubicBezTo>
                    <a:pt x="4434" y="1"/>
                    <a:pt x="3898" y="100"/>
                    <a:pt x="3369" y="316"/>
                  </a:cubicBezTo>
                  <a:cubicBezTo>
                    <a:pt x="400" y="1517"/>
                    <a:pt x="0" y="6020"/>
                    <a:pt x="667" y="8755"/>
                  </a:cubicBezTo>
                  <a:cubicBezTo>
                    <a:pt x="1124" y="10732"/>
                    <a:pt x="2867" y="12001"/>
                    <a:pt x="4673" y="12001"/>
                  </a:cubicBezTo>
                  <a:cubicBezTo>
                    <a:pt x="5640" y="12001"/>
                    <a:pt x="6625" y="11637"/>
                    <a:pt x="7439" y="10823"/>
                  </a:cubicBezTo>
                  <a:cubicBezTo>
                    <a:pt x="8940" y="9289"/>
                    <a:pt x="8907" y="7487"/>
                    <a:pt x="9107" y="4452"/>
                  </a:cubicBezTo>
                  <a:cubicBezTo>
                    <a:pt x="9270" y="1949"/>
                    <a:pt x="7259" y="1"/>
                    <a:pt x="4955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1" name="Google Shape;1602;p45">
              <a:extLst>
                <a:ext uri="{FF2B5EF4-FFF2-40B4-BE49-F238E27FC236}">
                  <a16:creationId xmlns:a16="http://schemas.microsoft.com/office/drawing/2014/main" id="{FE54FC88-094C-43D7-A59E-71BF5D6FFD3E}"/>
                </a:ext>
              </a:extLst>
            </p:cNvPr>
            <p:cNvSpPr/>
            <p:nvPr/>
          </p:nvSpPr>
          <p:spPr>
            <a:xfrm>
              <a:off x="6273095" y="1972848"/>
              <a:ext cx="105729" cy="112582"/>
            </a:xfrm>
            <a:custGeom>
              <a:avLst/>
              <a:gdLst/>
              <a:ahLst/>
              <a:cxnLst/>
              <a:rect l="l" t="t" r="r" b="b"/>
              <a:pathLst>
                <a:path w="4104" h="4370" extrusionOk="0">
                  <a:moveTo>
                    <a:pt x="1035" y="0"/>
                  </a:moveTo>
                  <a:lnTo>
                    <a:pt x="1" y="3236"/>
                  </a:lnTo>
                  <a:lnTo>
                    <a:pt x="1702" y="4370"/>
                  </a:lnTo>
                  <a:lnTo>
                    <a:pt x="4104" y="130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2" name="Google Shape;1604;p45">
              <a:extLst>
                <a:ext uri="{FF2B5EF4-FFF2-40B4-BE49-F238E27FC236}">
                  <a16:creationId xmlns:a16="http://schemas.microsoft.com/office/drawing/2014/main" id="{891EEDAD-0F55-4637-BB65-56606E7526B4}"/>
                </a:ext>
              </a:extLst>
            </p:cNvPr>
            <p:cNvSpPr/>
            <p:nvPr/>
          </p:nvSpPr>
          <p:spPr>
            <a:xfrm>
              <a:off x="6883179" y="1204449"/>
              <a:ext cx="478126" cy="343749"/>
            </a:xfrm>
            <a:custGeom>
              <a:avLst/>
              <a:gdLst/>
              <a:ahLst/>
              <a:cxnLst/>
              <a:rect l="l" t="t" r="r" b="b"/>
              <a:pathLst>
                <a:path w="18559" h="13343" extrusionOk="0">
                  <a:moveTo>
                    <a:pt x="13576" y="1"/>
                  </a:moveTo>
                  <a:cubicBezTo>
                    <a:pt x="12508" y="1"/>
                    <a:pt x="11314" y="348"/>
                    <a:pt x="9886" y="983"/>
                  </a:cubicBezTo>
                  <a:cubicBezTo>
                    <a:pt x="9330" y="1223"/>
                    <a:pt x="8889" y="1314"/>
                    <a:pt x="8516" y="1314"/>
                  </a:cubicBezTo>
                  <a:cubicBezTo>
                    <a:pt x="7340" y="1314"/>
                    <a:pt x="6830" y="409"/>
                    <a:pt x="5437" y="409"/>
                  </a:cubicBezTo>
                  <a:cubicBezTo>
                    <a:pt x="5366" y="409"/>
                    <a:pt x="5292" y="411"/>
                    <a:pt x="5216" y="416"/>
                  </a:cubicBezTo>
                  <a:cubicBezTo>
                    <a:pt x="3504" y="554"/>
                    <a:pt x="3278" y="1447"/>
                    <a:pt x="2664" y="1447"/>
                  </a:cubicBezTo>
                  <a:cubicBezTo>
                    <a:pt x="2536" y="1447"/>
                    <a:pt x="2392" y="1409"/>
                    <a:pt x="2214" y="1317"/>
                  </a:cubicBezTo>
                  <a:cubicBezTo>
                    <a:pt x="1180" y="750"/>
                    <a:pt x="2080" y="183"/>
                    <a:pt x="2080" y="183"/>
                  </a:cubicBezTo>
                  <a:cubicBezTo>
                    <a:pt x="1841" y="71"/>
                    <a:pt x="1626" y="22"/>
                    <a:pt x="1435" y="22"/>
                  </a:cubicBezTo>
                  <a:cubicBezTo>
                    <a:pt x="84" y="22"/>
                    <a:pt x="1" y="2521"/>
                    <a:pt x="1814" y="3251"/>
                  </a:cubicBezTo>
                  <a:cubicBezTo>
                    <a:pt x="3421" y="3888"/>
                    <a:pt x="2905" y="5297"/>
                    <a:pt x="4378" y="5297"/>
                  </a:cubicBezTo>
                  <a:cubicBezTo>
                    <a:pt x="4525" y="5297"/>
                    <a:pt x="4692" y="5283"/>
                    <a:pt x="4882" y="5253"/>
                  </a:cubicBezTo>
                  <a:cubicBezTo>
                    <a:pt x="5136" y="5211"/>
                    <a:pt x="5354" y="5192"/>
                    <a:pt x="5542" y="5192"/>
                  </a:cubicBezTo>
                  <a:cubicBezTo>
                    <a:pt x="7088" y="5192"/>
                    <a:pt x="6683" y="6458"/>
                    <a:pt x="8225" y="6458"/>
                  </a:cubicBezTo>
                  <a:cubicBezTo>
                    <a:pt x="8276" y="6458"/>
                    <a:pt x="8329" y="6457"/>
                    <a:pt x="8385" y="6454"/>
                  </a:cubicBezTo>
                  <a:cubicBezTo>
                    <a:pt x="8417" y="9883"/>
                    <a:pt x="9342" y="13343"/>
                    <a:pt x="12491" y="13343"/>
                  </a:cubicBezTo>
                  <a:cubicBezTo>
                    <a:pt x="12620" y="13343"/>
                    <a:pt x="12752" y="13337"/>
                    <a:pt x="12888" y="13325"/>
                  </a:cubicBezTo>
                  <a:cubicBezTo>
                    <a:pt x="15156" y="13125"/>
                    <a:pt x="17024" y="9856"/>
                    <a:pt x="17758" y="7421"/>
                  </a:cubicBezTo>
                  <a:cubicBezTo>
                    <a:pt x="18559" y="4886"/>
                    <a:pt x="18359" y="3652"/>
                    <a:pt x="16824" y="3352"/>
                  </a:cubicBezTo>
                  <a:cubicBezTo>
                    <a:pt x="17325" y="3185"/>
                    <a:pt x="17725" y="2217"/>
                    <a:pt x="16791" y="1350"/>
                  </a:cubicBezTo>
                  <a:cubicBezTo>
                    <a:pt x="15777" y="423"/>
                    <a:pt x="14753" y="1"/>
                    <a:pt x="135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3" name="Google Shape;1605;p45">
              <a:extLst>
                <a:ext uri="{FF2B5EF4-FFF2-40B4-BE49-F238E27FC236}">
                  <a16:creationId xmlns:a16="http://schemas.microsoft.com/office/drawing/2014/main" id="{2F2266CC-43B9-4AAD-9127-8519D5C11838}"/>
                </a:ext>
              </a:extLst>
            </p:cNvPr>
            <p:cNvSpPr/>
            <p:nvPr/>
          </p:nvSpPr>
          <p:spPr>
            <a:xfrm>
              <a:off x="7285654" y="1275989"/>
              <a:ext cx="90529" cy="30271"/>
            </a:xfrm>
            <a:custGeom>
              <a:avLst/>
              <a:gdLst/>
              <a:ahLst/>
              <a:cxnLst/>
              <a:rect l="l" t="t" r="r" b="b"/>
              <a:pathLst>
                <a:path w="3514" h="1175" extrusionOk="0">
                  <a:moveTo>
                    <a:pt x="1026" y="0"/>
                  </a:moveTo>
                  <a:cubicBezTo>
                    <a:pt x="626" y="0"/>
                    <a:pt x="239" y="203"/>
                    <a:pt x="0" y="575"/>
                  </a:cubicBezTo>
                  <a:cubicBezTo>
                    <a:pt x="0" y="575"/>
                    <a:pt x="438" y="946"/>
                    <a:pt x="763" y="946"/>
                  </a:cubicBezTo>
                  <a:cubicBezTo>
                    <a:pt x="840" y="946"/>
                    <a:pt x="911" y="926"/>
                    <a:pt x="968" y="875"/>
                  </a:cubicBezTo>
                  <a:cubicBezTo>
                    <a:pt x="1027" y="815"/>
                    <a:pt x="1094" y="792"/>
                    <a:pt x="1167" y="792"/>
                  </a:cubicBezTo>
                  <a:cubicBezTo>
                    <a:pt x="1403" y="792"/>
                    <a:pt x="1713" y="1028"/>
                    <a:pt x="2114" y="1028"/>
                  </a:cubicBezTo>
                  <a:cubicBezTo>
                    <a:pt x="2215" y="1028"/>
                    <a:pt x="2322" y="1013"/>
                    <a:pt x="2435" y="975"/>
                  </a:cubicBezTo>
                  <a:cubicBezTo>
                    <a:pt x="2591" y="916"/>
                    <a:pt x="2720" y="892"/>
                    <a:pt x="2827" y="892"/>
                  </a:cubicBezTo>
                  <a:cubicBezTo>
                    <a:pt x="3202" y="892"/>
                    <a:pt x="3303" y="1175"/>
                    <a:pt x="3303" y="1175"/>
                  </a:cubicBezTo>
                  <a:cubicBezTo>
                    <a:pt x="3303" y="1175"/>
                    <a:pt x="3514" y="603"/>
                    <a:pt x="3020" y="603"/>
                  </a:cubicBezTo>
                  <a:cubicBezTo>
                    <a:pt x="2994" y="603"/>
                    <a:pt x="2966" y="605"/>
                    <a:pt x="2936" y="608"/>
                  </a:cubicBezTo>
                  <a:cubicBezTo>
                    <a:pt x="2912" y="609"/>
                    <a:pt x="2889" y="610"/>
                    <a:pt x="2867" y="610"/>
                  </a:cubicBezTo>
                  <a:cubicBezTo>
                    <a:pt x="2329" y="610"/>
                    <a:pt x="2232" y="233"/>
                    <a:pt x="1335" y="41"/>
                  </a:cubicBezTo>
                  <a:cubicBezTo>
                    <a:pt x="1233" y="14"/>
                    <a:pt x="1129" y="0"/>
                    <a:pt x="10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4" name="Google Shape;1606;p45">
              <a:extLst>
                <a:ext uri="{FF2B5EF4-FFF2-40B4-BE49-F238E27FC236}">
                  <a16:creationId xmlns:a16="http://schemas.microsoft.com/office/drawing/2014/main" id="{D9E53E76-690B-457A-866A-8D56C8DAFB1F}"/>
                </a:ext>
              </a:extLst>
            </p:cNvPr>
            <p:cNvSpPr/>
            <p:nvPr/>
          </p:nvSpPr>
          <p:spPr>
            <a:xfrm>
              <a:off x="7077680" y="1388336"/>
              <a:ext cx="67214" cy="92642"/>
            </a:xfrm>
            <a:custGeom>
              <a:avLst/>
              <a:gdLst/>
              <a:ahLst/>
              <a:cxnLst/>
              <a:rect l="l" t="t" r="r" b="b"/>
              <a:pathLst>
                <a:path w="2609" h="3596" extrusionOk="0">
                  <a:moveTo>
                    <a:pt x="1600" y="1"/>
                  </a:moveTo>
                  <a:cubicBezTo>
                    <a:pt x="1476" y="1"/>
                    <a:pt x="1342" y="27"/>
                    <a:pt x="1202" y="83"/>
                  </a:cubicBezTo>
                  <a:cubicBezTo>
                    <a:pt x="335" y="383"/>
                    <a:pt x="1" y="1717"/>
                    <a:pt x="1" y="2518"/>
                  </a:cubicBezTo>
                  <a:cubicBezTo>
                    <a:pt x="1" y="3146"/>
                    <a:pt x="325" y="3595"/>
                    <a:pt x="770" y="3595"/>
                  </a:cubicBezTo>
                  <a:cubicBezTo>
                    <a:pt x="964" y="3595"/>
                    <a:pt x="1180" y="3511"/>
                    <a:pt x="1402" y="3319"/>
                  </a:cubicBezTo>
                  <a:cubicBezTo>
                    <a:pt x="1969" y="2785"/>
                    <a:pt x="2336" y="2118"/>
                    <a:pt x="2469" y="1384"/>
                  </a:cubicBezTo>
                  <a:cubicBezTo>
                    <a:pt x="2608" y="635"/>
                    <a:pt x="2216" y="1"/>
                    <a:pt x="1600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5" name="Google Shape;1607;p45">
              <a:extLst>
                <a:ext uri="{FF2B5EF4-FFF2-40B4-BE49-F238E27FC236}">
                  <a16:creationId xmlns:a16="http://schemas.microsoft.com/office/drawing/2014/main" id="{E0566A5B-14D8-4A52-BBF7-75C39E71D3F1}"/>
                </a:ext>
              </a:extLst>
            </p:cNvPr>
            <p:cNvSpPr/>
            <p:nvPr/>
          </p:nvSpPr>
          <p:spPr>
            <a:xfrm>
              <a:off x="7102617" y="2395026"/>
              <a:ext cx="703832" cy="1733378"/>
            </a:xfrm>
            <a:custGeom>
              <a:avLst/>
              <a:gdLst/>
              <a:ahLst/>
              <a:cxnLst/>
              <a:rect l="l" t="t" r="r" b="b"/>
              <a:pathLst>
                <a:path w="27320" h="67283" extrusionOk="0">
                  <a:moveTo>
                    <a:pt x="0" y="1"/>
                  </a:moveTo>
                  <a:cubicBezTo>
                    <a:pt x="0" y="1"/>
                    <a:pt x="3469" y="23417"/>
                    <a:pt x="5371" y="32190"/>
                  </a:cubicBezTo>
                  <a:cubicBezTo>
                    <a:pt x="7472" y="41764"/>
                    <a:pt x="21983" y="67282"/>
                    <a:pt x="21983" y="67282"/>
                  </a:cubicBezTo>
                  <a:lnTo>
                    <a:pt x="27320" y="65547"/>
                  </a:lnTo>
                  <a:cubicBezTo>
                    <a:pt x="27320" y="65547"/>
                    <a:pt x="15778" y="42564"/>
                    <a:pt x="14577" y="33058"/>
                  </a:cubicBezTo>
                  <a:cubicBezTo>
                    <a:pt x="13276" y="22717"/>
                    <a:pt x="10575" y="1"/>
                    <a:pt x="10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6" name="Google Shape;1608;p45">
              <a:extLst>
                <a:ext uri="{FF2B5EF4-FFF2-40B4-BE49-F238E27FC236}">
                  <a16:creationId xmlns:a16="http://schemas.microsoft.com/office/drawing/2014/main" id="{D99ED049-A4B7-49FA-9F75-04502E6BFBF5}"/>
                </a:ext>
              </a:extLst>
            </p:cNvPr>
            <p:cNvSpPr/>
            <p:nvPr/>
          </p:nvSpPr>
          <p:spPr>
            <a:xfrm>
              <a:off x="7630242" y="4037231"/>
              <a:ext cx="186521" cy="96274"/>
            </a:xfrm>
            <a:custGeom>
              <a:avLst/>
              <a:gdLst/>
              <a:ahLst/>
              <a:cxnLst/>
              <a:rect l="l" t="t" r="r" b="b"/>
              <a:pathLst>
                <a:path w="7240" h="3737" extrusionOk="0">
                  <a:moveTo>
                    <a:pt x="6539" y="0"/>
                  </a:moveTo>
                  <a:lnTo>
                    <a:pt x="34" y="1868"/>
                  </a:lnTo>
                  <a:cubicBezTo>
                    <a:pt x="1" y="1868"/>
                    <a:pt x="1235" y="3736"/>
                    <a:pt x="1235" y="3736"/>
                  </a:cubicBezTo>
                  <a:lnTo>
                    <a:pt x="7239" y="1801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7" name="Google Shape;1609;p45">
              <a:extLst>
                <a:ext uri="{FF2B5EF4-FFF2-40B4-BE49-F238E27FC236}">
                  <a16:creationId xmlns:a16="http://schemas.microsoft.com/office/drawing/2014/main" id="{44E52FD8-BA4A-4FF3-8AF6-DBB381AB1336}"/>
                </a:ext>
              </a:extLst>
            </p:cNvPr>
            <p:cNvSpPr/>
            <p:nvPr/>
          </p:nvSpPr>
          <p:spPr>
            <a:xfrm>
              <a:off x="7136133" y="2609028"/>
              <a:ext cx="126339" cy="606707"/>
            </a:xfrm>
            <a:custGeom>
              <a:avLst/>
              <a:gdLst/>
              <a:ahLst/>
              <a:cxnLst/>
              <a:rect l="l" t="t" r="r" b="b"/>
              <a:pathLst>
                <a:path w="4904" h="23550" extrusionOk="0">
                  <a:moveTo>
                    <a:pt x="594" y="1"/>
                  </a:moveTo>
                  <a:cubicBezTo>
                    <a:pt x="381" y="1"/>
                    <a:pt x="183" y="52"/>
                    <a:pt x="0" y="166"/>
                  </a:cubicBezTo>
                  <a:cubicBezTo>
                    <a:pt x="1134" y="7605"/>
                    <a:pt x="2836" y="18079"/>
                    <a:pt x="4003" y="23550"/>
                  </a:cubicBezTo>
                  <a:cubicBezTo>
                    <a:pt x="4470" y="15811"/>
                    <a:pt x="4904" y="833"/>
                    <a:pt x="901" y="33"/>
                  </a:cubicBezTo>
                  <a:cubicBezTo>
                    <a:pt x="795" y="12"/>
                    <a:pt x="693" y="1"/>
                    <a:pt x="594" y="1"/>
                  </a:cubicBez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8" name="Google Shape;1610;p45">
              <a:extLst>
                <a:ext uri="{FF2B5EF4-FFF2-40B4-BE49-F238E27FC236}">
                  <a16:creationId xmlns:a16="http://schemas.microsoft.com/office/drawing/2014/main" id="{52C6F26A-F079-43D1-86CC-099D22FBB001}"/>
                </a:ext>
              </a:extLst>
            </p:cNvPr>
            <p:cNvSpPr/>
            <p:nvPr/>
          </p:nvSpPr>
          <p:spPr>
            <a:xfrm>
              <a:off x="6941916" y="2395026"/>
              <a:ext cx="288772" cy="1900938"/>
            </a:xfrm>
            <a:custGeom>
              <a:avLst/>
              <a:gdLst/>
              <a:ahLst/>
              <a:cxnLst/>
              <a:rect l="l" t="t" r="r" b="b"/>
              <a:pathLst>
                <a:path w="11209" h="73787" extrusionOk="0">
                  <a:moveTo>
                    <a:pt x="434" y="1"/>
                  </a:moveTo>
                  <a:cubicBezTo>
                    <a:pt x="434" y="1"/>
                    <a:pt x="1" y="22917"/>
                    <a:pt x="334" y="32257"/>
                  </a:cubicBezTo>
                  <a:cubicBezTo>
                    <a:pt x="668" y="41964"/>
                    <a:pt x="4070" y="73787"/>
                    <a:pt x="4070" y="73787"/>
                  </a:cubicBezTo>
                  <a:lnTo>
                    <a:pt x="9274" y="73787"/>
                  </a:lnTo>
                  <a:cubicBezTo>
                    <a:pt x="9274" y="73787"/>
                    <a:pt x="9474" y="42531"/>
                    <a:pt x="9674" y="32991"/>
                  </a:cubicBezTo>
                  <a:cubicBezTo>
                    <a:pt x="9941" y="22583"/>
                    <a:pt x="11209" y="1"/>
                    <a:pt x="11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  <p:sp>
          <p:nvSpPr>
            <p:cNvPr id="149" name="Google Shape;1611;p45">
              <a:extLst>
                <a:ext uri="{FF2B5EF4-FFF2-40B4-BE49-F238E27FC236}">
                  <a16:creationId xmlns:a16="http://schemas.microsoft.com/office/drawing/2014/main" id="{533C2AAC-7D30-46E2-936E-C6FBC27D38A4}"/>
                </a:ext>
              </a:extLst>
            </p:cNvPr>
            <p:cNvSpPr/>
            <p:nvPr/>
          </p:nvSpPr>
          <p:spPr>
            <a:xfrm>
              <a:off x="7020128" y="4242603"/>
              <a:ext cx="175314" cy="55879"/>
            </a:xfrm>
            <a:custGeom>
              <a:avLst/>
              <a:gdLst/>
              <a:ahLst/>
              <a:cxnLst/>
              <a:rect l="l" t="t" r="r" b="b"/>
              <a:pathLst>
                <a:path w="6805" h="2169" extrusionOk="0">
                  <a:moveTo>
                    <a:pt x="33" y="1"/>
                  </a:moveTo>
                  <a:cubicBezTo>
                    <a:pt x="0" y="1"/>
                    <a:pt x="334" y="2169"/>
                    <a:pt x="334" y="2169"/>
                  </a:cubicBezTo>
                  <a:lnTo>
                    <a:pt x="6638" y="2169"/>
                  </a:lnTo>
                  <a:lnTo>
                    <a:pt x="6805" y="23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12181A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b="0" dirty="0">
                <a:latin typeface="Congenial" panose="02000503040000020004" pitchFamily="2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3E21F437-DB19-470E-8665-EC4B7518ABDA}"/>
              </a:ext>
            </a:extLst>
          </p:cNvPr>
          <p:cNvSpPr txBox="1"/>
          <p:nvPr/>
        </p:nvSpPr>
        <p:spPr>
          <a:xfrm>
            <a:off x="938341" y="2150496"/>
            <a:ext cx="61746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Use </a:t>
            </a:r>
            <a:r>
              <a:rPr lang="en-US" dirty="0">
                <a:latin typeface="Congenial" panose="02000503040000020004" pitchFamily="2" charset="0"/>
              </a:rPr>
              <a:t>DEV/Test pricing </a:t>
            </a:r>
            <a:r>
              <a:rPr lang="en-US" b="0" dirty="0">
                <a:latin typeface="Congenial" panose="02000503040000020004" pitchFamily="2" charset="0"/>
              </a:rPr>
              <a:t>for, well, your dev/test resources</a:t>
            </a:r>
            <a:br>
              <a:rPr lang="en-US" b="0" dirty="0">
                <a:latin typeface="Congenial" panose="02000503040000020004" pitchFamily="2" charset="0"/>
              </a:rPr>
            </a:br>
            <a:r>
              <a:rPr lang="en-US" b="0" dirty="0">
                <a:latin typeface="Congenial" panose="02000503040000020004" pitchFamily="2" charset="0"/>
              </a:rPr>
              <a:t>(but consider Visual Studio Subscriptions cost)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If you have an intermittent workload, take notice of the </a:t>
            </a:r>
            <a:r>
              <a:rPr lang="en-US" dirty="0">
                <a:latin typeface="Congenial" panose="02000503040000020004" pitchFamily="2" charset="0"/>
              </a:rPr>
              <a:t>Burstable VM types </a:t>
            </a:r>
            <a:r>
              <a:rPr lang="en-US" b="0" dirty="0">
                <a:latin typeface="Congenial" panose="02000503040000020004" pitchFamily="2" charset="0"/>
              </a:rPr>
              <a:t>(B-Series)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Be sure to also </a:t>
            </a:r>
            <a:r>
              <a:rPr lang="en-US" dirty="0">
                <a:latin typeface="Congenial" panose="02000503040000020004" pitchFamily="2" charset="0"/>
              </a:rPr>
              <a:t>delete attached resources </a:t>
            </a:r>
            <a:r>
              <a:rPr lang="en-US" b="0" dirty="0">
                <a:latin typeface="Congenial" panose="02000503040000020004" pitchFamily="2" charset="0"/>
              </a:rPr>
              <a:t>when deleting a VM (this is now easier than ever thanks to new </a:t>
            </a:r>
            <a:r>
              <a:rPr lang="en-US" b="0" dirty="0">
                <a:latin typeface="Congenial" panose="02000503040000020004" pitchFamily="2" charset="0"/>
                <a:hlinkClick r:id="rId2"/>
              </a:rPr>
              <a:t>delete options</a:t>
            </a:r>
            <a:r>
              <a:rPr lang="en-US" b="0" dirty="0">
                <a:latin typeface="Congenial" panose="02000503040000020004" pitchFamily="2" charset="0"/>
              </a:rPr>
              <a:t> gone GA last year)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0" dirty="0">
                <a:latin typeface="Congenial" panose="02000503040000020004" pitchFamily="2" charset="0"/>
              </a:rPr>
              <a:t>Microsoft is supposed to </a:t>
            </a:r>
            <a:r>
              <a:rPr lang="en-US" dirty="0">
                <a:latin typeface="Congenial" panose="02000503040000020004" pitchFamily="2" charset="0"/>
              </a:rPr>
              <a:t>Price-match </a:t>
            </a:r>
            <a:r>
              <a:rPr lang="en-US" b="0" dirty="0">
                <a:latin typeface="Congenial" panose="02000503040000020004" pitchFamily="2" charset="0"/>
              </a:rPr>
              <a:t>any other Cloud vendor for the same service every 3 months, if they haven’t done so, try and ask why </a:t>
            </a:r>
            <a:r>
              <a:rPr lang="en-US" b="0" dirty="0">
                <a:latin typeface="Congenial" panose="02000503040000020004" pitchFamily="2" charset="0"/>
                <a:sym typeface="Wingdings" panose="05000000000000000000" pitchFamily="2" charset="2"/>
              </a:rPr>
              <a:t></a:t>
            </a: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0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86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138051-2C2D-E473-A3DA-878E31F0F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Total Cost of Ownership (TCO) Calculator | Azure</a:t>
            </a:r>
            <a:endParaRPr lang="en-US" dirty="0"/>
          </a:p>
          <a:p>
            <a:r>
              <a:rPr lang="en-US" dirty="0">
                <a:hlinkClick r:id="rId3"/>
              </a:rPr>
              <a:t>AWS Pricing Calculator</a:t>
            </a:r>
            <a:endParaRPr lang="en-US" dirty="0"/>
          </a:p>
          <a:p>
            <a:r>
              <a:rPr lang="en-US" dirty="0">
                <a:hlinkClick r:id="rId4"/>
              </a:rPr>
              <a:t>Google Cloud Pricing Calculator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376C0C-72FE-64DF-DDE6-C58DDC93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ngenial" panose="02000503040000020004" pitchFamily="2" charset="0"/>
              </a:rPr>
              <a:t>TCO/Pricing Calculators</a:t>
            </a:r>
          </a:p>
        </p:txBody>
      </p:sp>
    </p:spTree>
    <p:extLst>
      <p:ext uri="{BB962C8B-B14F-4D97-AF65-F5344CB8AC3E}">
        <p14:creationId xmlns:p14="http://schemas.microsoft.com/office/powerpoint/2010/main" val="60238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B1285-90BB-400C-A761-6B068F99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advantage of Licensing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7BA5F7E-CA62-460C-AEA5-7823430AD5FC}"/>
              </a:ext>
            </a:extLst>
          </p:cNvPr>
          <p:cNvSpPr>
            <a:spLocks noGrp="1"/>
          </p:cNvSpPr>
          <p:nvPr/>
        </p:nvSpPr>
        <p:spPr>
          <a:xfrm>
            <a:off x="1826795" y="1799286"/>
            <a:ext cx="8463750" cy="37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219170" rtl="0" eaLnBrk="1" latinLnBrk="0" hangingPunct="1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33" b="1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Acer Foco Semibold" charset="0"/>
                <a:ea typeface="Acer Foco Semibold" charset="0"/>
                <a:cs typeface="Acer Foco Semibold" charset="0"/>
                <a:sym typeface="Acer Foco"/>
              </a:defRPr>
            </a:lvl1pPr>
            <a:lvl2pPr marL="0" marR="0" indent="0" algn="l" defTabSz="121917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Acer Foco"/>
                <a:ea typeface="Acer Foco"/>
                <a:cs typeface="Acer Foco"/>
                <a:sym typeface="Acer Foco"/>
              </a:defRPr>
            </a:lvl2pPr>
            <a:lvl3pPr marL="299147" marR="0" indent="-299147" algn="l" defTabSz="1219170" rtl="0" eaLnBrk="1" latinLnBrk="0" hangingPunct="1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Acer Foco"/>
                <a:ea typeface="Acer Foco"/>
                <a:cs typeface="Acer Foco"/>
                <a:sym typeface="Acer Foco"/>
              </a:defRPr>
            </a:lvl3pPr>
            <a:lvl4pPr marL="540441" marR="0" indent="-316080" algn="l" defTabSz="1219170" rtl="0" eaLnBrk="1" latinLnBrk="0" hangingPunct="1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Tx/>
              <a:buSzPct val="100000"/>
              <a:buFontTx/>
              <a:buAutoNum type="alphaLcPeriod"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Acer Foco"/>
                <a:ea typeface="Acer Foco"/>
                <a:cs typeface="Acer Foco"/>
                <a:sym typeface="Acer Foco"/>
              </a:defRPr>
            </a:lvl4pPr>
            <a:lvl5pPr marL="661794" marR="0" indent="-200372" algn="l" defTabSz="1219170" rtl="0" eaLnBrk="1" latinLnBrk="0" hangingPunct="1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Tx/>
              <a:buSzPct val="100000"/>
              <a:buFontTx/>
              <a:buAutoNum type="romanLcPeriod"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Acer Foco"/>
                <a:ea typeface="Acer Foco"/>
                <a:cs typeface="Acer Foco"/>
                <a:sym typeface="Acer Foco"/>
              </a:defRPr>
            </a:lvl5pPr>
            <a:lvl6pPr marL="706525" marR="0" indent="-247220" algn="l" defTabSz="1219170" rtl="0" eaLnBrk="1" latinLnBrk="0" hangingPunct="1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21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cer Foco"/>
                <a:ea typeface="Acer Foco"/>
                <a:cs typeface="Acer Foco"/>
                <a:sym typeface="Acer Foco"/>
              </a:defRPr>
            </a:lvl6pPr>
            <a:lvl7pPr marL="857652" marR="0" indent="-243834" algn="l" defTabSz="1219170" rtl="0" eaLnBrk="1" latinLnBrk="0" hangingPunct="1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21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cer Foco"/>
                <a:ea typeface="Acer Foco"/>
                <a:cs typeface="Acer Foco"/>
                <a:sym typeface="Acer Foco"/>
              </a:defRPr>
            </a:lvl7pPr>
            <a:lvl8pPr marL="996500" marR="0" indent="-230286" algn="l" defTabSz="1219170" rtl="0" eaLnBrk="1" latinLnBrk="0" hangingPunct="1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21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cer Foco"/>
                <a:ea typeface="Acer Foco"/>
                <a:cs typeface="Acer Foco"/>
                <a:sym typeface="Acer Foco"/>
              </a:defRPr>
            </a:lvl8pPr>
            <a:lvl9pPr marL="5120511" marR="0" indent="-243833" algn="l" defTabSz="1219170" rtl="0" eaLnBrk="1" latinLnBrk="0" hangingPunct="1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1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cer Foco"/>
                <a:ea typeface="Acer Foco"/>
                <a:cs typeface="Acer Foco"/>
                <a:sym typeface="Acer Foco"/>
              </a:defRPr>
            </a:lvl9pPr>
          </a:lstStyle>
          <a:p>
            <a:r>
              <a:rPr lang="it-IT" sz="1050" b="0" dirty="0">
                <a:solidFill>
                  <a:schemeClr val="tx1"/>
                </a:solidFill>
                <a:latin typeface="Congenial" panose="0200050304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Licensing changes </a:t>
            </a:r>
            <a:r>
              <a:rPr lang="it-IT" sz="1050" b="0" dirty="0">
                <a:solidFill>
                  <a:schemeClr val="tx1"/>
                </a:solidFill>
                <a:latin typeface="Congenial" panose="02000503040000020004" pitchFamily="2" charset="0"/>
              </a:rPr>
              <a:t>in SQL Server introduced in the 2019 version, but applicable to all SQL versions, include the following benefits (with Software Assurance):</a:t>
            </a: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it-IT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  <a:p>
            <a:endParaRPr lang="en-US" sz="1050" b="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5975D-8BEC-4D4D-9A0C-43CE62D3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796" y="2162786"/>
            <a:ext cx="8106987" cy="1583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33BB7-665C-4437-99FE-92587235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77" y="3746182"/>
            <a:ext cx="4667827" cy="165470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6E3AC12-7567-401E-ABD1-30D11DF000CF}"/>
              </a:ext>
            </a:extLst>
          </p:cNvPr>
          <p:cNvSpPr txBox="1"/>
          <p:nvPr/>
        </p:nvSpPr>
        <p:spPr>
          <a:xfrm>
            <a:off x="1800786" y="3951771"/>
            <a:ext cx="2908889" cy="15234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34289" tIns="34289" rIns="34289" bIns="34289" numCol="1" spcCol="381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0" dirty="0">
                <a:solidFill>
                  <a:srgbClr val="2F2F2F"/>
                </a:solidFill>
                <a:latin typeface="Congenial" panose="02000503040000020004" pitchFamily="2" charset="0"/>
              </a:rPr>
              <a:t>In addition to the high availability and disaster recovery benefits, the following operations are allowed on the passive replicas:</a:t>
            </a:r>
          </a:p>
          <a:p>
            <a:endParaRPr lang="en-US" sz="1050" b="0" dirty="0">
              <a:solidFill>
                <a:srgbClr val="2F2F2F"/>
              </a:solidFill>
              <a:latin typeface="Congenial" panose="0200050304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rgbClr val="2F2F2F"/>
                </a:solidFill>
                <a:latin typeface="Congenial" panose="02000503040000020004" pitchFamily="2" charset="0"/>
              </a:rPr>
              <a:t>Database consistency checks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rgbClr val="2F2F2F"/>
                </a:solidFill>
                <a:latin typeface="Congenial" panose="02000503040000020004" pitchFamily="2" charset="0"/>
              </a:rPr>
              <a:t>Log backups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rgbClr val="2F2F2F"/>
                </a:solidFill>
                <a:latin typeface="Congenial" panose="02000503040000020004" pitchFamily="2" charset="0"/>
              </a:rPr>
              <a:t>Full backups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rgbClr val="2F2F2F"/>
                </a:solidFill>
                <a:latin typeface="Congenial" panose="02000503040000020004" pitchFamily="2" charset="0"/>
              </a:rPr>
              <a:t>Monitoring resource usage data</a:t>
            </a:r>
          </a:p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endParaRPr lang="en-US" sz="1050" b="0" dirty="0">
              <a:solidFill>
                <a:srgbClr val="000000"/>
              </a:solidFill>
              <a:latin typeface="Congenial" panose="02000503040000020004" pitchFamily="2" charset="0"/>
              <a:ea typeface="Acer Foco"/>
              <a:cs typeface="Acer Foco"/>
              <a:sym typeface="Acer Foco"/>
            </a:endParaRPr>
          </a:p>
        </p:txBody>
      </p:sp>
    </p:spTree>
    <p:extLst>
      <p:ext uri="{BB962C8B-B14F-4D97-AF65-F5344CB8AC3E}">
        <p14:creationId xmlns:p14="http://schemas.microsoft.com/office/powerpoint/2010/main" val="103594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2C4EF0-F93F-46FF-88B6-D3ED1D27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/>
              <a:t>Where </a:t>
            </a:r>
            <a:r>
              <a:rPr lang="en-US" sz="4400" dirty="0"/>
              <a:t>I got the idea for this session</a:t>
            </a:r>
            <a:endParaRPr lang="en-US" sz="4400" b="1" dirty="0"/>
          </a:p>
        </p:txBody>
      </p:sp>
      <p:pic>
        <p:nvPicPr>
          <p:cNvPr id="2050" name="Picture 2" descr="Acer Logo, symbol, meaning, history, PNG, brand">
            <a:extLst>
              <a:ext uri="{FF2B5EF4-FFF2-40B4-BE49-F238E27FC236}">
                <a16:creationId xmlns:a16="http://schemas.microsoft.com/office/drawing/2014/main" id="{C59C814C-AD24-D8BD-D927-449195251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8" b="21547"/>
          <a:stretch/>
        </p:blipFill>
        <p:spPr bwMode="auto">
          <a:xfrm>
            <a:off x="3605654" y="2468192"/>
            <a:ext cx="4980692" cy="156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porate Cyber Security? On cloud vs on Premise - Esprinet">
            <a:extLst>
              <a:ext uri="{FF2B5EF4-FFF2-40B4-BE49-F238E27FC236}">
                <a16:creationId xmlns:a16="http://schemas.microsoft.com/office/drawing/2014/main" id="{7E031C56-C981-2FB4-9CD4-7789E0D40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87"/>
          <a:stretch/>
        </p:blipFill>
        <p:spPr bwMode="auto">
          <a:xfrm>
            <a:off x="2631812" y="3995053"/>
            <a:ext cx="1947683" cy="154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loud computing logo design icon concept Vector Image">
            <a:extLst>
              <a:ext uri="{FF2B5EF4-FFF2-40B4-BE49-F238E27FC236}">
                <a16:creationId xmlns:a16="http://schemas.microsoft.com/office/drawing/2014/main" id="{F393F10F-E839-79A5-FEC2-58163289C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7118" r="1212" b="14849"/>
          <a:stretch/>
        </p:blipFill>
        <p:spPr bwMode="auto">
          <a:xfrm>
            <a:off x="7030080" y="4351995"/>
            <a:ext cx="1682919" cy="10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EB4F7A-04A7-DC4E-7A63-1458736C566A}"/>
              </a:ext>
            </a:extLst>
          </p:cNvPr>
          <p:cNvSpPr txBox="1"/>
          <p:nvPr/>
        </p:nvSpPr>
        <p:spPr>
          <a:xfrm>
            <a:off x="7107591" y="544058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FULL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B0002-2DC3-767B-57C0-BA40847A4504}"/>
              </a:ext>
            </a:extLst>
          </p:cNvPr>
          <p:cNvSpPr txBox="1"/>
          <p:nvPr/>
        </p:nvSpPr>
        <p:spPr>
          <a:xfrm>
            <a:off x="2818418" y="5440585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ongenial" panose="02000503040000020004" pitchFamily="2" charset="0"/>
              </a:rPr>
              <a:t>ON-PREMISE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F39892-679E-4930-931A-A0F2216DF27F}"/>
              </a:ext>
            </a:extLst>
          </p:cNvPr>
          <p:cNvCxnSpPr/>
          <p:nvPr/>
        </p:nvCxnSpPr>
        <p:spPr>
          <a:xfrm>
            <a:off x="5108265" y="4922635"/>
            <a:ext cx="13406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26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C5D10-6D9B-41AB-8F25-0C424684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thanos inevitable">
            <a:extLst>
              <a:ext uri="{FF2B5EF4-FFF2-40B4-BE49-F238E27FC236}">
                <a16:creationId xmlns:a16="http://schemas.microsoft.com/office/drawing/2014/main" id="{CB183A0D-A72F-4DBA-ABC6-4A0F02A04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141" r="12612" b="-141"/>
          <a:stretch/>
        </p:blipFill>
        <p:spPr bwMode="auto">
          <a:xfrm>
            <a:off x="0" y="0"/>
            <a:ext cx="12442032" cy="69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0FBBF-2182-D227-FF3D-EEDEFAB6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⚠ DANGER 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28BB3-61B6-65FD-1985-9076A68CB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9111" y="2620573"/>
            <a:ext cx="9793778" cy="315792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This		session is to help you evaluate IF the cloud is a good choice for your company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There are no definitive answers, cloud adoption could become an incredible success or a terrible waste of resources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Knowing more will help you navigate the obstacles and choose your path, you’re welcome</a:t>
            </a:r>
          </a:p>
        </p:txBody>
      </p:sp>
      <p:pic>
        <p:nvPicPr>
          <p:cNvPr id="6" name="Picture 5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11EE63EB-5FE3-8CCE-3E98-59CED119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99056">
            <a:off x="884652" y="1771122"/>
            <a:ext cx="3153551" cy="919786"/>
          </a:xfrm>
          <a:prstGeom prst="rect">
            <a:avLst/>
          </a:prstGeom>
        </p:spPr>
      </p:pic>
      <p:pic>
        <p:nvPicPr>
          <p:cNvPr id="7" name="Picture 6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201D0336-180A-DD5D-2528-C5979B5A7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592" y="5233962"/>
            <a:ext cx="2409910" cy="1054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268A6A-49B3-1C68-4C53-D068FEDBD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03325" y="5892097"/>
            <a:ext cx="197838" cy="78021"/>
          </a:xfrm>
          <a:prstGeom prst="rect">
            <a:avLst/>
          </a:prstGeom>
        </p:spPr>
      </p:pic>
      <p:pic>
        <p:nvPicPr>
          <p:cNvPr id="2050" name="Picture 2" descr="Cartoon fire effect. A yellow bonfire burns to heat. 22991249 PNG">
            <a:extLst>
              <a:ext uri="{FF2B5EF4-FFF2-40B4-BE49-F238E27FC236}">
                <a16:creationId xmlns:a16="http://schemas.microsoft.com/office/drawing/2014/main" id="{0F1DB5F7-F6D5-B3BB-B925-F74303B86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02509">
            <a:off x="1190118" y="1927954"/>
            <a:ext cx="1212245" cy="60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3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3E67-FEC8-0D0E-37B3-F73DF3205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0CB028-77AA-A9FC-0ECA-83C05D739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79"/>
          <a:stretch/>
        </p:blipFill>
        <p:spPr>
          <a:xfrm>
            <a:off x="-1" y="0"/>
            <a:ext cx="4305351" cy="6856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34A81CE-4C8A-04F4-1DF7-92AE7CC1A0DD}"/>
              </a:ext>
            </a:extLst>
          </p:cNvPr>
          <p:cNvSpPr txBox="1">
            <a:spLocks/>
          </p:cNvSpPr>
          <p:nvPr/>
        </p:nvSpPr>
        <p:spPr bwMode="auto">
          <a:xfrm>
            <a:off x="4669871" y="1142506"/>
            <a:ext cx="5517858" cy="167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4500" dirty="0">
                <a:latin typeface="IBM Plex Sans SemiBold" panose="020B0703050203000203" pitchFamily="34" charset="0"/>
                <a:cs typeface="Rubik" panose="020B0604020202020204" charset="-79"/>
              </a:rPr>
              <a:t>But first, </a:t>
            </a:r>
            <a:r>
              <a:rPr lang="en-US" sz="4500" i="1" dirty="0">
                <a:latin typeface="IBM Plex Sans SemiBold" panose="020B0703050203000203" pitchFamily="34" charset="0"/>
                <a:cs typeface="Rubik" panose="020B0604020202020204" charset="-79"/>
              </a:rPr>
              <a:t>bear</a:t>
            </a:r>
            <a:r>
              <a:rPr lang="en-US" sz="4500" dirty="0">
                <a:latin typeface="IBM Plex Sans SemiBold" panose="020B0703050203000203" pitchFamily="34" charset="0"/>
                <a:cs typeface="Rubik" panose="020B0604020202020204" charset="-79"/>
              </a:rPr>
              <a:t> with me for a second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9E49BA-85AA-84AD-DCA5-577318DB6359}"/>
              </a:ext>
            </a:extLst>
          </p:cNvPr>
          <p:cNvSpPr/>
          <p:nvPr/>
        </p:nvSpPr>
        <p:spPr>
          <a:xfrm>
            <a:off x="1851871" y="2636125"/>
            <a:ext cx="152400" cy="126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18E390-1D55-4E76-97D1-7EB7EDBAF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79"/>
          <a:stretch/>
        </p:blipFill>
        <p:spPr>
          <a:xfrm>
            <a:off x="-1" y="0"/>
            <a:ext cx="4305351" cy="68564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F912B4-8F0A-4B5D-BA49-1FC75D0F4707}"/>
              </a:ext>
            </a:extLst>
          </p:cNvPr>
          <p:cNvSpPr txBox="1">
            <a:spLocks/>
          </p:cNvSpPr>
          <p:nvPr/>
        </p:nvSpPr>
        <p:spPr bwMode="auto">
          <a:xfrm>
            <a:off x="4669871" y="1142506"/>
            <a:ext cx="5517858" cy="167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4500" dirty="0">
                <a:latin typeface="IBM Plex Sans SemiBold" panose="020B0703050203000203" pitchFamily="34" charset="0"/>
                <a:cs typeface="Rubik" panose="020B0604020202020204" charset="-79"/>
              </a:rPr>
              <a:t>But first, </a:t>
            </a:r>
            <a:r>
              <a:rPr lang="en-US" sz="4500" i="1" dirty="0">
                <a:latin typeface="IBM Plex Sans SemiBold" panose="020B0703050203000203" pitchFamily="34" charset="0"/>
                <a:cs typeface="Rubik" panose="020B0604020202020204" charset="-79"/>
              </a:rPr>
              <a:t>bear</a:t>
            </a:r>
            <a:r>
              <a:rPr lang="en-US" sz="4500" dirty="0">
                <a:latin typeface="IBM Plex Sans SemiBold" panose="020B0703050203000203" pitchFamily="34" charset="0"/>
                <a:cs typeface="Rubik" panose="020B0604020202020204" charset="-79"/>
              </a:rPr>
              <a:t> with me for a second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99BD3F-4C2E-4AB1-874E-11D18E3CE012}"/>
              </a:ext>
            </a:extLst>
          </p:cNvPr>
          <p:cNvSpPr txBox="1"/>
          <p:nvPr/>
        </p:nvSpPr>
        <p:spPr>
          <a:xfrm>
            <a:off x="4669872" y="3239643"/>
            <a:ext cx="6055278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  <a:latin typeface="IBM Plex Sans SemiBold" panose="020B0703050203000203" pitchFamily="34" charset="0"/>
                <a:ea typeface="+mj-ea"/>
                <a:cs typeface="Rubik" panose="020B0604020202020204" charset="-79"/>
              </a:rPr>
              <a:t>We need a refresher on a couple of </a:t>
            </a:r>
            <a:br>
              <a:rPr lang="en-US" sz="4500" dirty="0">
                <a:solidFill>
                  <a:schemeClr val="bg1"/>
                </a:solidFill>
                <a:latin typeface="IBM Plex Sans SemiBold" panose="020B0703050203000203" pitchFamily="34" charset="0"/>
                <a:ea typeface="+mj-ea"/>
                <a:cs typeface="Rubik" panose="020B0604020202020204" charset="-79"/>
              </a:rPr>
            </a:br>
            <a:r>
              <a:rPr lang="en-US" sz="4500" dirty="0">
                <a:solidFill>
                  <a:schemeClr val="bg1"/>
                </a:solidFill>
                <a:latin typeface="IBM Plex Sans SemiBold" panose="020B0703050203000203" pitchFamily="34" charset="0"/>
                <a:ea typeface="+mj-ea"/>
                <a:cs typeface="Rubik" panose="020B0604020202020204" charset="-79"/>
              </a:rPr>
              <a:t>non-technical aspects</a:t>
            </a:r>
            <a:endParaRPr lang="en-US" sz="3000" dirty="0">
              <a:solidFill>
                <a:schemeClr val="bg1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DD3DB57-0E1E-6008-7862-5922BA3B212F}"/>
              </a:ext>
            </a:extLst>
          </p:cNvPr>
          <p:cNvSpPr/>
          <p:nvPr/>
        </p:nvSpPr>
        <p:spPr>
          <a:xfrm>
            <a:off x="2014642" y="2629775"/>
            <a:ext cx="152400" cy="126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9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7B1402-96B2-4087-810A-44BFA68F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CapEx</a:t>
            </a:r>
            <a:r>
              <a:rPr lang="en-US" b="1" dirty="0"/>
              <a:t> vs </a:t>
            </a:r>
            <a:r>
              <a:rPr lang="en-US" b="1" dirty="0" err="1"/>
              <a:t>OpEX</a:t>
            </a:r>
            <a:br>
              <a:rPr lang="en-US" dirty="0"/>
            </a:br>
            <a:r>
              <a:rPr lang="en-US" sz="2325" dirty="0"/>
              <a:t>AK Why the business wants to move to cloud</a:t>
            </a:r>
            <a:endParaRPr lang="en-US" dirty="0"/>
          </a:p>
        </p:txBody>
      </p:sp>
      <p:grpSp>
        <p:nvGrpSpPr>
          <p:cNvPr id="30" name="Google Shape;2716;p57">
            <a:extLst>
              <a:ext uri="{FF2B5EF4-FFF2-40B4-BE49-F238E27FC236}">
                <a16:creationId xmlns:a16="http://schemas.microsoft.com/office/drawing/2014/main" id="{CCDAA064-8BD5-49DA-B339-55DE1D92723E}"/>
              </a:ext>
            </a:extLst>
          </p:cNvPr>
          <p:cNvGrpSpPr/>
          <p:nvPr/>
        </p:nvGrpSpPr>
        <p:grpSpPr>
          <a:xfrm>
            <a:off x="2645206" y="2468898"/>
            <a:ext cx="1279071" cy="1279071"/>
            <a:chOff x="2159893" y="3520188"/>
            <a:chExt cx="1084200" cy="1084200"/>
          </a:xfrm>
        </p:grpSpPr>
        <p:sp>
          <p:nvSpPr>
            <p:cNvPr id="31" name="Google Shape;2717;p57">
              <a:extLst>
                <a:ext uri="{FF2B5EF4-FFF2-40B4-BE49-F238E27FC236}">
                  <a16:creationId xmlns:a16="http://schemas.microsoft.com/office/drawing/2014/main" id="{02EB23F3-6E0F-48F2-BBB4-2C83BDAADF6D}"/>
                </a:ext>
              </a:extLst>
            </p:cNvPr>
            <p:cNvSpPr/>
            <p:nvPr/>
          </p:nvSpPr>
          <p:spPr>
            <a:xfrm>
              <a:off x="2159893" y="3520188"/>
              <a:ext cx="1084200" cy="1084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 dirty="0">
                <a:latin typeface="Congenial" panose="02000503040000020004" pitchFamily="2" charset="0"/>
              </a:endParaRPr>
            </a:p>
          </p:txBody>
        </p:sp>
        <p:grpSp>
          <p:nvGrpSpPr>
            <p:cNvPr id="32" name="Google Shape;2718;p57">
              <a:extLst>
                <a:ext uri="{FF2B5EF4-FFF2-40B4-BE49-F238E27FC236}">
                  <a16:creationId xmlns:a16="http://schemas.microsoft.com/office/drawing/2014/main" id="{FE62C1E3-6B29-4890-AC9F-CCA827600284}"/>
                </a:ext>
              </a:extLst>
            </p:cNvPr>
            <p:cNvGrpSpPr/>
            <p:nvPr/>
          </p:nvGrpSpPr>
          <p:grpSpPr>
            <a:xfrm>
              <a:off x="2451258" y="3743134"/>
              <a:ext cx="501470" cy="638308"/>
              <a:chOff x="1750050" y="238125"/>
              <a:chExt cx="4100325" cy="5219200"/>
            </a:xfrm>
          </p:grpSpPr>
          <p:sp>
            <p:nvSpPr>
              <p:cNvPr id="33" name="Google Shape;2719;p57">
                <a:extLst>
                  <a:ext uri="{FF2B5EF4-FFF2-40B4-BE49-F238E27FC236}">
                    <a16:creationId xmlns:a16="http://schemas.microsoft.com/office/drawing/2014/main" id="{32CC21AF-8020-41A3-9289-556EBEB4A623}"/>
                  </a:ext>
                </a:extLst>
              </p:cNvPr>
              <p:cNvSpPr/>
              <p:nvPr/>
            </p:nvSpPr>
            <p:spPr>
              <a:xfrm>
                <a:off x="3055650" y="238125"/>
                <a:ext cx="1489125" cy="1260775"/>
              </a:xfrm>
              <a:custGeom>
                <a:avLst/>
                <a:gdLst/>
                <a:ahLst/>
                <a:cxnLst/>
                <a:rect l="l" t="t" r="r" b="b"/>
                <a:pathLst>
                  <a:path w="59565" h="50431" extrusionOk="0">
                    <a:moveTo>
                      <a:pt x="8710" y="0"/>
                    </a:moveTo>
                    <a:cubicBezTo>
                      <a:pt x="3360" y="0"/>
                      <a:pt x="1" y="5806"/>
                      <a:pt x="2675" y="10438"/>
                    </a:cubicBezTo>
                    <a:lnTo>
                      <a:pt x="23748" y="46940"/>
                    </a:lnTo>
                    <a:cubicBezTo>
                      <a:pt x="24987" y="49093"/>
                      <a:pt x="27303" y="50430"/>
                      <a:pt x="29783" y="50430"/>
                    </a:cubicBezTo>
                    <a:cubicBezTo>
                      <a:pt x="32262" y="50430"/>
                      <a:pt x="34578" y="49093"/>
                      <a:pt x="35817" y="46940"/>
                    </a:cubicBezTo>
                    <a:lnTo>
                      <a:pt x="56890" y="10438"/>
                    </a:lnTo>
                    <a:cubicBezTo>
                      <a:pt x="59565" y="5806"/>
                      <a:pt x="56205" y="0"/>
                      <a:pt x="508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34" name="Google Shape;2720;p57">
                <a:extLst>
                  <a:ext uri="{FF2B5EF4-FFF2-40B4-BE49-F238E27FC236}">
                    <a16:creationId xmlns:a16="http://schemas.microsoft.com/office/drawing/2014/main" id="{1A512642-C4F8-4FD3-BF89-1F1D30E291D3}"/>
                  </a:ext>
                </a:extLst>
              </p:cNvPr>
              <p:cNvSpPr/>
              <p:nvPr/>
            </p:nvSpPr>
            <p:spPr>
              <a:xfrm>
                <a:off x="3800200" y="238125"/>
                <a:ext cx="744575" cy="1260775"/>
              </a:xfrm>
              <a:custGeom>
                <a:avLst/>
                <a:gdLst/>
                <a:ahLst/>
                <a:cxnLst/>
                <a:rect l="l" t="t" r="r" b="b"/>
                <a:pathLst>
                  <a:path w="29783" h="50431" extrusionOk="0">
                    <a:moveTo>
                      <a:pt x="1" y="0"/>
                    </a:moveTo>
                    <a:lnTo>
                      <a:pt x="1" y="50430"/>
                    </a:lnTo>
                    <a:cubicBezTo>
                      <a:pt x="2480" y="50430"/>
                      <a:pt x="4796" y="49093"/>
                      <a:pt x="6035" y="46940"/>
                    </a:cubicBezTo>
                    <a:lnTo>
                      <a:pt x="27108" y="10438"/>
                    </a:lnTo>
                    <a:cubicBezTo>
                      <a:pt x="29783" y="5806"/>
                      <a:pt x="26423" y="0"/>
                      <a:pt x="21073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3177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35" name="Google Shape;2721;p57">
                <a:extLst>
                  <a:ext uri="{FF2B5EF4-FFF2-40B4-BE49-F238E27FC236}">
                    <a16:creationId xmlns:a16="http://schemas.microsoft.com/office/drawing/2014/main" id="{94ADC327-4358-4239-B3B2-93AE226634A6}"/>
                  </a:ext>
                </a:extLst>
              </p:cNvPr>
              <p:cNvSpPr/>
              <p:nvPr/>
            </p:nvSpPr>
            <p:spPr>
              <a:xfrm>
                <a:off x="1750050" y="1150650"/>
                <a:ext cx="4100325" cy="4306675"/>
              </a:xfrm>
              <a:custGeom>
                <a:avLst/>
                <a:gdLst/>
                <a:ahLst/>
                <a:cxnLst/>
                <a:rect l="l" t="t" r="r" b="b"/>
                <a:pathLst>
                  <a:path w="164013" h="172267" extrusionOk="0">
                    <a:moveTo>
                      <a:pt x="53366" y="1"/>
                    </a:moveTo>
                    <a:cubicBezTo>
                      <a:pt x="32261" y="1"/>
                      <a:pt x="14614" y="15821"/>
                      <a:pt x="12363" y="36796"/>
                    </a:cubicBezTo>
                    <a:lnTo>
                      <a:pt x="2642" y="126598"/>
                    </a:lnTo>
                    <a:cubicBezTo>
                      <a:pt x="0" y="150965"/>
                      <a:pt x="19115" y="172266"/>
                      <a:pt x="43646" y="172266"/>
                    </a:cubicBezTo>
                    <a:lnTo>
                      <a:pt x="120368" y="172266"/>
                    </a:lnTo>
                    <a:cubicBezTo>
                      <a:pt x="144898" y="172266"/>
                      <a:pt x="164013" y="150965"/>
                      <a:pt x="161371" y="126598"/>
                    </a:cubicBezTo>
                    <a:lnTo>
                      <a:pt x="151650" y="36796"/>
                    </a:lnTo>
                    <a:cubicBezTo>
                      <a:pt x="149399" y="15821"/>
                      <a:pt x="131752" y="1"/>
                      <a:pt x="1106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36" name="Google Shape;2722;p57">
                <a:extLst>
                  <a:ext uri="{FF2B5EF4-FFF2-40B4-BE49-F238E27FC236}">
                    <a16:creationId xmlns:a16="http://schemas.microsoft.com/office/drawing/2014/main" id="{0F09C378-7EC1-4E18-BEF2-90BCABAE3882}"/>
                  </a:ext>
                </a:extLst>
              </p:cNvPr>
              <p:cNvSpPr/>
              <p:nvPr/>
            </p:nvSpPr>
            <p:spPr>
              <a:xfrm>
                <a:off x="3800200" y="1150650"/>
                <a:ext cx="2050175" cy="4306675"/>
              </a:xfrm>
              <a:custGeom>
                <a:avLst/>
                <a:gdLst/>
                <a:ahLst/>
                <a:cxnLst/>
                <a:rect l="l" t="t" r="r" b="b"/>
                <a:pathLst>
                  <a:path w="82007" h="172267" extrusionOk="0">
                    <a:moveTo>
                      <a:pt x="1" y="1"/>
                    </a:moveTo>
                    <a:lnTo>
                      <a:pt x="1" y="172266"/>
                    </a:lnTo>
                    <a:lnTo>
                      <a:pt x="38362" y="172266"/>
                    </a:lnTo>
                    <a:cubicBezTo>
                      <a:pt x="62892" y="172266"/>
                      <a:pt x="82007" y="150965"/>
                      <a:pt x="79365" y="126598"/>
                    </a:cubicBezTo>
                    <a:lnTo>
                      <a:pt x="69644" y="36796"/>
                    </a:lnTo>
                    <a:cubicBezTo>
                      <a:pt x="67393" y="15821"/>
                      <a:pt x="49746" y="1"/>
                      <a:pt x="28641" y="1"/>
                    </a:cubicBezTo>
                    <a:close/>
                  </a:path>
                </a:pathLst>
              </a:custGeom>
              <a:solidFill>
                <a:schemeClr val="accent5">
                  <a:alpha val="31770"/>
                </a:scheme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37" name="Google Shape;2723;p57">
                <a:extLst>
                  <a:ext uri="{FF2B5EF4-FFF2-40B4-BE49-F238E27FC236}">
                    <a16:creationId xmlns:a16="http://schemas.microsoft.com/office/drawing/2014/main" id="{A000B64D-B8B5-48BB-A15E-5B05948E8D25}"/>
                  </a:ext>
                </a:extLst>
              </p:cNvPr>
              <p:cNvSpPr/>
              <p:nvPr/>
            </p:nvSpPr>
            <p:spPr>
              <a:xfrm>
                <a:off x="3179600" y="2395925"/>
                <a:ext cx="1241225" cy="2158625"/>
              </a:xfrm>
              <a:custGeom>
                <a:avLst/>
                <a:gdLst/>
                <a:ahLst/>
                <a:cxnLst/>
                <a:rect l="l" t="t" r="r" b="b"/>
                <a:pathLst>
                  <a:path w="49649" h="86345" extrusionOk="0">
                    <a:moveTo>
                      <a:pt x="24825" y="0"/>
                    </a:moveTo>
                    <a:cubicBezTo>
                      <a:pt x="20975" y="0"/>
                      <a:pt x="17877" y="3132"/>
                      <a:pt x="17877" y="6948"/>
                    </a:cubicBezTo>
                    <a:lnTo>
                      <a:pt x="17877" y="10145"/>
                    </a:lnTo>
                    <a:cubicBezTo>
                      <a:pt x="7895" y="10895"/>
                      <a:pt x="1" y="19246"/>
                      <a:pt x="1" y="29423"/>
                    </a:cubicBezTo>
                    <a:lnTo>
                      <a:pt x="1" y="30793"/>
                    </a:lnTo>
                    <a:cubicBezTo>
                      <a:pt x="1" y="41460"/>
                      <a:pt x="8678" y="50137"/>
                      <a:pt x="19344" y="50137"/>
                    </a:cubicBezTo>
                    <a:lnTo>
                      <a:pt x="30305" y="50137"/>
                    </a:lnTo>
                    <a:cubicBezTo>
                      <a:pt x="31773" y="50137"/>
                      <a:pt x="33110" y="50691"/>
                      <a:pt x="34154" y="51703"/>
                    </a:cubicBezTo>
                    <a:cubicBezTo>
                      <a:pt x="35165" y="52746"/>
                      <a:pt x="35720" y="54084"/>
                      <a:pt x="35720" y="55552"/>
                    </a:cubicBezTo>
                    <a:lnTo>
                      <a:pt x="35720" y="56954"/>
                    </a:lnTo>
                    <a:cubicBezTo>
                      <a:pt x="35720" y="59923"/>
                      <a:pt x="33306" y="62337"/>
                      <a:pt x="30305" y="62337"/>
                    </a:cubicBezTo>
                    <a:lnTo>
                      <a:pt x="6949" y="62337"/>
                    </a:lnTo>
                    <a:cubicBezTo>
                      <a:pt x="3132" y="62337"/>
                      <a:pt x="1" y="65468"/>
                      <a:pt x="1" y="69317"/>
                    </a:cubicBezTo>
                    <a:cubicBezTo>
                      <a:pt x="1" y="73167"/>
                      <a:pt x="3132" y="76265"/>
                      <a:pt x="6949" y="76265"/>
                    </a:cubicBezTo>
                    <a:lnTo>
                      <a:pt x="17877" y="76265"/>
                    </a:lnTo>
                    <a:lnTo>
                      <a:pt x="17877" y="79397"/>
                    </a:lnTo>
                    <a:cubicBezTo>
                      <a:pt x="17877" y="83246"/>
                      <a:pt x="20975" y="86345"/>
                      <a:pt x="24825" y="86345"/>
                    </a:cubicBezTo>
                    <a:cubicBezTo>
                      <a:pt x="28674" y="86345"/>
                      <a:pt x="31773" y="83246"/>
                      <a:pt x="31773" y="79397"/>
                    </a:cubicBezTo>
                    <a:lnTo>
                      <a:pt x="31773" y="76200"/>
                    </a:lnTo>
                    <a:cubicBezTo>
                      <a:pt x="41754" y="75450"/>
                      <a:pt x="49648" y="67099"/>
                      <a:pt x="49648" y="56954"/>
                    </a:cubicBezTo>
                    <a:lnTo>
                      <a:pt x="49648" y="55552"/>
                    </a:lnTo>
                    <a:cubicBezTo>
                      <a:pt x="49648" y="50365"/>
                      <a:pt x="47626" y="45537"/>
                      <a:pt x="43972" y="41884"/>
                    </a:cubicBezTo>
                    <a:cubicBezTo>
                      <a:pt x="40352" y="38231"/>
                      <a:pt x="35491" y="36208"/>
                      <a:pt x="30305" y="36208"/>
                    </a:cubicBezTo>
                    <a:lnTo>
                      <a:pt x="19344" y="36208"/>
                    </a:lnTo>
                    <a:cubicBezTo>
                      <a:pt x="16343" y="36208"/>
                      <a:pt x="13930" y="33794"/>
                      <a:pt x="13930" y="30793"/>
                    </a:cubicBezTo>
                    <a:lnTo>
                      <a:pt x="13930" y="29423"/>
                    </a:lnTo>
                    <a:cubicBezTo>
                      <a:pt x="13930" y="26422"/>
                      <a:pt x="16343" y="24008"/>
                      <a:pt x="19344" y="24008"/>
                    </a:cubicBezTo>
                    <a:lnTo>
                      <a:pt x="42700" y="24008"/>
                    </a:lnTo>
                    <a:cubicBezTo>
                      <a:pt x="46517" y="24008"/>
                      <a:pt x="49648" y="20877"/>
                      <a:pt x="49648" y="17028"/>
                    </a:cubicBezTo>
                    <a:cubicBezTo>
                      <a:pt x="49648" y="13211"/>
                      <a:pt x="46517" y="10080"/>
                      <a:pt x="42700" y="10080"/>
                    </a:cubicBezTo>
                    <a:lnTo>
                      <a:pt x="31773" y="10080"/>
                    </a:lnTo>
                    <a:lnTo>
                      <a:pt x="31773" y="6948"/>
                    </a:lnTo>
                    <a:cubicBezTo>
                      <a:pt x="31773" y="3132"/>
                      <a:pt x="28674" y="0"/>
                      <a:pt x="24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38" name="Google Shape;2724;p57">
                <a:extLst>
                  <a:ext uri="{FF2B5EF4-FFF2-40B4-BE49-F238E27FC236}">
                    <a16:creationId xmlns:a16="http://schemas.microsoft.com/office/drawing/2014/main" id="{CDC212F2-AEFA-4036-9E67-D5F092EABD7E}"/>
                  </a:ext>
                </a:extLst>
              </p:cNvPr>
              <p:cNvSpPr/>
              <p:nvPr/>
            </p:nvSpPr>
            <p:spPr>
              <a:xfrm>
                <a:off x="3162475" y="1150650"/>
                <a:ext cx="1275475" cy="564550"/>
              </a:xfrm>
              <a:custGeom>
                <a:avLst/>
                <a:gdLst/>
                <a:ahLst/>
                <a:cxnLst/>
                <a:rect l="l" t="t" r="r" b="b"/>
                <a:pathLst>
                  <a:path w="51019" h="22582" extrusionOk="0">
                    <a:moveTo>
                      <a:pt x="13440" y="1"/>
                    </a:moveTo>
                    <a:lnTo>
                      <a:pt x="2741" y="10700"/>
                    </a:lnTo>
                    <a:cubicBezTo>
                      <a:pt x="1" y="13407"/>
                      <a:pt x="1" y="17811"/>
                      <a:pt x="2741" y="20551"/>
                    </a:cubicBezTo>
                    <a:cubicBezTo>
                      <a:pt x="4095" y="21905"/>
                      <a:pt x="5872" y="22582"/>
                      <a:pt x="7650" y="22582"/>
                    </a:cubicBezTo>
                    <a:cubicBezTo>
                      <a:pt x="9428" y="22582"/>
                      <a:pt x="11206" y="21905"/>
                      <a:pt x="12559" y="20551"/>
                    </a:cubicBezTo>
                    <a:lnTo>
                      <a:pt x="25510" y="7601"/>
                    </a:lnTo>
                    <a:lnTo>
                      <a:pt x="38460" y="20551"/>
                    </a:lnTo>
                    <a:cubicBezTo>
                      <a:pt x="39813" y="21905"/>
                      <a:pt x="41591" y="22582"/>
                      <a:pt x="43369" y="22582"/>
                    </a:cubicBezTo>
                    <a:cubicBezTo>
                      <a:pt x="45147" y="22582"/>
                      <a:pt x="46925" y="21905"/>
                      <a:pt x="48278" y="20551"/>
                    </a:cubicBezTo>
                    <a:cubicBezTo>
                      <a:pt x="51018" y="17811"/>
                      <a:pt x="51018" y="13407"/>
                      <a:pt x="48278" y="10700"/>
                    </a:cubicBezTo>
                    <a:lnTo>
                      <a:pt x="375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39" name="Google Shape;2725;p57">
                <a:extLst>
                  <a:ext uri="{FF2B5EF4-FFF2-40B4-BE49-F238E27FC236}">
                    <a16:creationId xmlns:a16="http://schemas.microsoft.com/office/drawing/2014/main" id="{08A14B7D-9E62-4809-AE2F-025976D04C94}"/>
                  </a:ext>
                </a:extLst>
              </p:cNvPr>
              <p:cNvSpPr/>
              <p:nvPr/>
            </p:nvSpPr>
            <p:spPr>
              <a:xfrm>
                <a:off x="3800200" y="2395925"/>
                <a:ext cx="620625" cy="600225"/>
              </a:xfrm>
              <a:custGeom>
                <a:avLst/>
                <a:gdLst/>
                <a:ahLst/>
                <a:cxnLst/>
                <a:rect l="l" t="t" r="r" b="b"/>
                <a:pathLst>
                  <a:path w="24825" h="24009" extrusionOk="0">
                    <a:moveTo>
                      <a:pt x="1" y="0"/>
                    </a:moveTo>
                    <a:lnTo>
                      <a:pt x="1" y="24008"/>
                    </a:lnTo>
                    <a:lnTo>
                      <a:pt x="17876" y="24008"/>
                    </a:lnTo>
                    <a:cubicBezTo>
                      <a:pt x="21693" y="24008"/>
                      <a:pt x="24824" y="20877"/>
                      <a:pt x="24824" y="17060"/>
                    </a:cubicBezTo>
                    <a:cubicBezTo>
                      <a:pt x="24824" y="13211"/>
                      <a:pt x="21693" y="10080"/>
                      <a:pt x="17876" y="10080"/>
                    </a:cubicBezTo>
                    <a:lnTo>
                      <a:pt x="6949" y="10080"/>
                    </a:lnTo>
                    <a:lnTo>
                      <a:pt x="6949" y="6948"/>
                    </a:lnTo>
                    <a:cubicBezTo>
                      <a:pt x="6949" y="3132"/>
                      <a:pt x="3850" y="0"/>
                      <a:pt x="1" y="0"/>
                    </a:cubicBez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40" name="Google Shape;2726;p57">
                <a:extLst>
                  <a:ext uri="{FF2B5EF4-FFF2-40B4-BE49-F238E27FC236}">
                    <a16:creationId xmlns:a16="http://schemas.microsoft.com/office/drawing/2014/main" id="{828BC33F-8833-4B06-BAB2-EB8D06179AC2}"/>
                  </a:ext>
                </a:extLst>
              </p:cNvPr>
              <p:cNvSpPr/>
              <p:nvPr/>
            </p:nvSpPr>
            <p:spPr>
              <a:xfrm>
                <a:off x="3800200" y="3301125"/>
                <a:ext cx="620625" cy="1253425"/>
              </a:xfrm>
              <a:custGeom>
                <a:avLst/>
                <a:gdLst/>
                <a:ahLst/>
                <a:cxnLst/>
                <a:rect l="l" t="t" r="r" b="b"/>
                <a:pathLst>
                  <a:path w="24825" h="50137" extrusionOk="0">
                    <a:moveTo>
                      <a:pt x="1" y="0"/>
                    </a:moveTo>
                    <a:lnTo>
                      <a:pt x="1" y="13929"/>
                    </a:lnTo>
                    <a:lnTo>
                      <a:pt x="5481" y="13929"/>
                    </a:lnTo>
                    <a:cubicBezTo>
                      <a:pt x="6949" y="13929"/>
                      <a:pt x="8286" y="14483"/>
                      <a:pt x="9330" y="15495"/>
                    </a:cubicBezTo>
                    <a:cubicBezTo>
                      <a:pt x="10341" y="16538"/>
                      <a:pt x="10896" y="17876"/>
                      <a:pt x="10896" y="19344"/>
                    </a:cubicBezTo>
                    <a:lnTo>
                      <a:pt x="10896" y="20746"/>
                    </a:lnTo>
                    <a:cubicBezTo>
                      <a:pt x="10896" y="23715"/>
                      <a:pt x="8482" y="26129"/>
                      <a:pt x="5481" y="26129"/>
                    </a:cubicBezTo>
                    <a:lnTo>
                      <a:pt x="1" y="26129"/>
                    </a:lnTo>
                    <a:lnTo>
                      <a:pt x="1" y="50137"/>
                    </a:lnTo>
                    <a:cubicBezTo>
                      <a:pt x="3850" y="50137"/>
                      <a:pt x="6949" y="47038"/>
                      <a:pt x="6949" y="43189"/>
                    </a:cubicBezTo>
                    <a:lnTo>
                      <a:pt x="6949" y="39992"/>
                    </a:lnTo>
                    <a:cubicBezTo>
                      <a:pt x="16930" y="39242"/>
                      <a:pt x="24824" y="30891"/>
                      <a:pt x="24824" y="20746"/>
                    </a:cubicBezTo>
                    <a:lnTo>
                      <a:pt x="24824" y="19344"/>
                    </a:lnTo>
                    <a:cubicBezTo>
                      <a:pt x="24824" y="14157"/>
                      <a:pt x="22802" y="9329"/>
                      <a:pt x="19148" y="5676"/>
                    </a:cubicBezTo>
                    <a:cubicBezTo>
                      <a:pt x="15528" y="2023"/>
                      <a:pt x="10667" y="0"/>
                      <a:pt x="5481" y="0"/>
                    </a:cubicBez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41" name="Google Shape;2727;p57">
                <a:extLst>
                  <a:ext uri="{FF2B5EF4-FFF2-40B4-BE49-F238E27FC236}">
                    <a16:creationId xmlns:a16="http://schemas.microsoft.com/office/drawing/2014/main" id="{ECA533E6-1840-4C48-9960-9FABBF092BC3}"/>
                  </a:ext>
                </a:extLst>
              </p:cNvPr>
              <p:cNvSpPr/>
              <p:nvPr/>
            </p:nvSpPr>
            <p:spPr>
              <a:xfrm>
                <a:off x="3800200" y="1150650"/>
                <a:ext cx="637750" cy="564550"/>
              </a:xfrm>
              <a:custGeom>
                <a:avLst/>
                <a:gdLst/>
                <a:ahLst/>
                <a:cxnLst/>
                <a:rect l="l" t="t" r="r" b="b"/>
                <a:pathLst>
                  <a:path w="25510" h="22582" extrusionOk="0">
                    <a:moveTo>
                      <a:pt x="1" y="1"/>
                    </a:moveTo>
                    <a:lnTo>
                      <a:pt x="1" y="7601"/>
                    </a:lnTo>
                    <a:lnTo>
                      <a:pt x="12951" y="20551"/>
                    </a:lnTo>
                    <a:cubicBezTo>
                      <a:pt x="14304" y="21905"/>
                      <a:pt x="16082" y="22582"/>
                      <a:pt x="17860" y="22582"/>
                    </a:cubicBezTo>
                    <a:cubicBezTo>
                      <a:pt x="19638" y="22582"/>
                      <a:pt x="21416" y="21905"/>
                      <a:pt x="22769" y="20551"/>
                    </a:cubicBezTo>
                    <a:cubicBezTo>
                      <a:pt x="25509" y="17811"/>
                      <a:pt x="25509" y="13407"/>
                      <a:pt x="22769" y="10700"/>
                    </a:cubicBezTo>
                    <a:lnTo>
                      <a:pt x="12070" y="1"/>
                    </a:lnTo>
                    <a:close/>
                  </a:path>
                </a:pathLst>
              </a:custGeom>
              <a:solidFill>
                <a:srgbClr val="7B7B7B">
                  <a:alpha val="31770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</p:grpSp>
      </p:grpSp>
      <p:grpSp>
        <p:nvGrpSpPr>
          <p:cNvPr id="42" name="Google Shape;2741;p57">
            <a:extLst>
              <a:ext uri="{FF2B5EF4-FFF2-40B4-BE49-F238E27FC236}">
                <a16:creationId xmlns:a16="http://schemas.microsoft.com/office/drawing/2014/main" id="{9E17DAED-DC2D-478E-AFA1-FD3DD5B05730}"/>
              </a:ext>
            </a:extLst>
          </p:cNvPr>
          <p:cNvGrpSpPr/>
          <p:nvPr/>
        </p:nvGrpSpPr>
        <p:grpSpPr>
          <a:xfrm>
            <a:off x="7809176" y="2490819"/>
            <a:ext cx="1295312" cy="1295312"/>
            <a:chOff x="5899882" y="3520188"/>
            <a:chExt cx="1084200" cy="1084200"/>
          </a:xfrm>
        </p:grpSpPr>
        <p:sp>
          <p:nvSpPr>
            <p:cNvPr id="43" name="Google Shape;2742;p57">
              <a:extLst>
                <a:ext uri="{FF2B5EF4-FFF2-40B4-BE49-F238E27FC236}">
                  <a16:creationId xmlns:a16="http://schemas.microsoft.com/office/drawing/2014/main" id="{2BA60D58-5F16-4568-97BB-732A8BA24800}"/>
                </a:ext>
              </a:extLst>
            </p:cNvPr>
            <p:cNvSpPr/>
            <p:nvPr/>
          </p:nvSpPr>
          <p:spPr>
            <a:xfrm>
              <a:off x="5899882" y="3520188"/>
              <a:ext cx="1084200" cy="108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 dirty="0">
                <a:latin typeface="Congenial" panose="02000503040000020004" pitchFamily="2" charset="0"/>
              </a:endParaRPr>
            </a:p>
          </p:txBody>
        </p:sp>
        <p:grpSp>
          <p:nvGrpSpPr>
            <p:cNvPr id="44" name="Google Shape;2743;p57">
              <a:extLst>
                <a:ext uri="{FF2B5EF4-FFF2-40B4-BE49-F238E27FC236}">
                  <a16:creationId xmlns:a16="http://schemas.microsoft.com/office/drawing/2014/main" id="{15317EA0-AC15-49BF-B364-CC3DB81DD513}"/>
                </a:ext>
              </a:extLst>
            </p:cNvPr>
            <p:cNvGrpSpPr/>
            <p:nvPr/>
          </p:nvGrpSpPr>
          <p:grpSpPr>
            <a:xfrm>
              <a:off x="6155187" y="3775493"/>
              <a:ext cx="573590" cy="573590"/>
              <a:chOff x="1190625" y="238125"/>
              <a:chExt cx="5219200" cy="5219200"/>
            </a:xfrm>
          </p:grpSpPr>
          <p:sp>
            <p:nvSpPr>
              <p:cNvPr id="45" name="Google Shape;2744;p57">
                <a:extLst>
                  <a:ext uri="{FF2B5EF4-FFF2-40B4-BE49-F238E27FC236}">
                    <a16:creationId xmlns:a16="http://schemas.microsoft.com/office/drawing/2014/main" id="{0061D039-87F6-4D26-8AAE-63ED76700F1E}"/>
                  </a:ext>
                </a:extLst>
              </p:cNvPr>
              <p:cNvSpPr/>
              <p:nvPr/>
            </p:nvSpPr>
            <p:spPr>
              <a:xfrm>
                <a:off x="1190625" y="238125"/>
                <a:ext cx="5219200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208768" extrusionOk="0">
                    <a:moveTo>
                      <a:pt x="104384" y="0"/>
                    </a:moveTo>
                    <a:cubicBezTo>
                      <a:pt x="46842" y="0"/>
                      <a:pt x="0" y="46842"/>
                      <a:pt x="0" y="104384"/>
                    </a:cubicBezTo>
                    <a:cubicBezTo>
                      <a:pt x="0" y="161925"/>
                      <a:pt x="46842" y="208767"/>
                      <a:pt x="104384" y="208767"/>
                    </a:cubicBezTo>
                    <a:cubicBezTo>
                      <a:pt x="161958" y="208767"/>
                      <a:pt x="208767" y="161925"/>
                      <a:pt x="208767" y="104384"/>
                    </a:cubicBezTo>
                    <a:cubicBezTo>
                      <a:pt x="208767" y="46842"/>
                      <a:pt x="161958" y="0"/>
                      <a:pt x="104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46" name="Google Shape;2745;p57">
                <a:extLst>
                  <a:ext uri="{FF2B5EF4-FFF2-40B4-BE49-F238E27FC236}">
                    <a16:creationId xmlns:a16="http://schemas.microsoft.com/office/drawing/2014/main" id="{C3AB27E3-D5F6-4CAA-BDC5-BC9A238A8DF5}"/>
                  </a:ext>
                </a:extLst>
              </p:cNvPr>
              <p:cNvSpPr/>
              <p:nvPr/>
            </p:nvSpPr>
            <p:spPr>
              <a:xfrm>
                <a:off x="3800200" y="238125"/>
                <a:ext cx="2609625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104385" h="208768" extrusionOk="0">
                    <a:moveTo>
                      <a:pt x="1" y="0"/>
                    </a:moveTo>
                    <a:lnTo>
                      <a:pt x="1" y="208767"/>
                    </a:lnTo>
                    <a:cubicBezTo>
                      <a:pt x="57575" y="208767"/>
                      <a:pt x="104384" y="161925"/>
                      <a:pt x="104384" y="104384"/>
                    </a:cubicBezTo>
                    <a:cubicBezTo>
                      <a:pt x="104384" y="46842"/>
                      <a:pt x="57575" y="0"/>
                      <a:pt x="1" y="0"/>
                    </a:cubicBezTo>
                    <a:close/>
                  </a:path>
                </a:pathLst>
              </a:custGeom>
              <a:solidFill>
                <a:srgbClr val="7B7B7B">
                  <a:alpha val="15099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47" name="Google Shape;2746;p57">
                <a:extLst>
                  <a:ext uri="{FF2B5EF4-FFF2-40B4-BE49-F238E27FC236}">
                    <a16:creationId xmlns:a16="http://schemas.microsoft.com/office/drawing/2014/main" id="{D4BC87C3-0485-4300-B8FA-E3ABB87A1EC3}"/>
                  </a:ext>
                </a:extLst>
              </p:cNvPr>
              <p:cNvSpPr/>
              <p:nvPr/>
            </p:nvSpPr>
            <p:spPr>
              <a:xfrm>
                <a:off x="1826700" y="874200"/>
                <a:ext cx="3947025" cy="3947025"/>
              </a:xfrm>
              <a:custGeom>
                <a:avLst/>
                <a:gdLst/>
                <a:ahLst/>
                <a:cxnLst/>
                <a:rect l="l" t="t" r="r" b="b"/>
                <a:pathLst>
                  <a:path w="157881" h="157881" extrusionOk="0">
                    <a:moveTo>
                      <a:pt x="78941" y="15299"/>
                    </a:moveTo>
                    <a:cubicBezTo>
                      <a:pt x="114040" y="15299"/>
                      <a:pt x="142582" y="43842"/>
                      <a:pt x="142582" y="78941"/>
                    </a:cubicBezTo>
                    <a:cubicBezTo>
                      <a:pt x="142582" y="114040"/>
                      <a:pt x="114040" y="142582"/>
                      <a:pt x="78941" y="142582"/>
                    </a:cubicBezTo>
                    <a:cubicBezTo>
                      <a:pt x="43842" y="142582"/>
                      <a:pt x="15299" y="114040"/>
                      <a:pt x="15299" y="78941"/>
                    </a:cubicBezTo>
                    <a:cubicBezTo>
                      <a:pt x="15299" y="43842"/>
                      <a:pt x="43842" y="15299"/>
                      <a:pt x="78941" y="15299"/>
                    </a:cubicBezTo>
                    <a:close/>
                    <a:moveTo>
                      <a:pt x="78941" y="0"/>
                    </a:moveTo>
                    <a:cubicBezTo>
                      <a:pt x="35426" y="0"/>
                      <a:pt x="0" y="35426"/>
                      <a:pt x="0" y="78941"/>
                    </a:cubicBezTo>
                    <a:cubicBezTo>
                      <a:pt x="0" y="122455"/>
                      <a:pt x="35426" y="157881"/>
                      <a:pt x="78941" y="157881"/>
                    </a:cubicBezTo>
                    <a:cubicBezTo>
                      <a:pt x="122455" y="157881"/>
                      <a:pt x="157881" y="122455"/>
                      <a:pt x="157881" y="78941"/>
                    </a:cubicBezTo>
                    <a:cubicBezTo>
                      <a:pt x="157881" y="35426"/>
                      <a:pt x="122455" y="0"/>
                      <a:pt x="78941" y="0"/>
                    </a:cubicBezTo>
                    <a:close/>
                  </a:path>
                </a:pathLst>
              </a:custGeom>
              <a:solidFill>
                <a:srgbClr val="FFCC2F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48" name="Google Shape;2747;p57">
                <a:extLst>
                  <a:ext uri="{FF2B5EF4-FFF2-40B4-BE49-F238E27FC236}">
                    <a16:creationId xmlns:a16="http://schemas.microsoft.com/office/drawing/2014/main" id="{16FC3C6A-CA0D-4941-8A97-05A0421D4FF3}"/>
                  </a:ext>
                </a:extLst>
              </p:cNvPr>
              <p:cNvSpPr/>
              <p:nvPr/>
            </p:nvSpPr>
            <p:spPr>
              <a:xfrm>
                <a:off x="3032825" y="1849825"/>
                <a:ext cx="1534775" cy="1996075"/>
              </a:xfrm>
              <a:custGeom>
                <a:avLst/>
                <a:gdLst/>
                <a:ahLst/>
                <a:cxnLst/>
                <a:rect l="l" t="t" r="r" b="b"/>
                <a:pathLst>
                  <a:path w="61391" h="79843" extrusionOk="0">
                    <a:moveTo>
                      <a:pt x="8612" y="0"/>
                    </a:moveTo>
                    <a:cubicBezTo>
                      <a:pt x="7073" y="0"/>
                      <a:pt x="5521" y="463"/>
                      <a:pt x="4176" y="1424"/>
                    </a:cubicBezTo>
                    <a:cubicBezTo>
                      <a:pt x="751" y="3903"/>
                      <a:pt x="0" y="8666"/>
                      <a:pt x="2447" y="12091"/>
                    </a:cubicBezTo>
                    <a:lnTo>
                      <a:pt x="23063" y="40698"/>
                    </a:lnTo>
                    <a:lnTo>
                      <a:pt x="23063" y="42493"/>
                    </a:lnTo>
                    <a:lnTo>
                      <a:pt x="14908" y="42493"/>
                    </a:lnTo>
                    <a:cubicBezTo>
                      <a:pt x="10700" y="42493"/>
                      <a:pt x="7275" y="45918"/>
                      <a:pt x="7275" y="50126"/>
                    </a:cubicBezTo>
                    <a:cubicBezTo>
                      <a:pt x="7275" y="54334"/>
                      <a:pt x="10700" y="57759"/>
                      <a:pt x="14908" y="57759"/>
                    </a:cubicBezTo>
                    <a:lnTo>
                      <a:pt x="23063" y="57759"/>
                    </a:lnTo>
                    <a:lnTo>
                      <a:pt x="23063" y="72209"/>
                    </a:lnTo>
                    <a:cubicBezTo>
                      <a:pt x="23063" y="76417"/>
                      <a:pt x="26488" y="79842"/>
                      <a:pt x="30696" y="79842"/>
                    </a:cubicBezTo>
                    <a:cubicBezTo>
                      <a:pt x="34904" y="79842"/>
                      <a:pt x="38329" y="76417"/>
                      <a:pt x="38329" y="72209"/>
                    </a:cubicBezTo>
                    <a:lnTo>
                      <a:pt x="38329" y="57759"/>
                    </a:lnTo>
                    <a:lnTo>
                      <a:pt x="46484" y="57759"/>
                    </a:lnTo>
                    <a:cubicBezTo>
                      <a:pt x="50692" y="57759"/>
                      <a:pt x="54117" y="54334"/>
                      <a:pt x="54117" y="50126"/>
                    </a:cubicBezTo>
                    <a:cubicBezTo>
                      <a:pt x="54117" y="45918"/>
                      <a:pt x="50692" y="42493"/>
                      <a:pt x="46484" y="42493"/>
                    </a:cubicBezTo>
                    <a:lnTo>
                      <a:pt x="38329" y="42493"/>
                    </a:lnTo>
                    <a:lnTo>
                      <a:pt x="38329" y="40698"/>
                    </a:lnTo>
                    <a:lnTo>
                      <a:pt x="58944" y="12091"/>
                    </a:lnTo>
                    <a:cubicBezTo>
                      <a:pt x="61391" y="8666"/>
                      <a:pt x="60641" y="3903"/>
                      <a:pt x="57216" y="1424"/>
                    </a:cubicBezTo>
                    <a:cubicBezTo>
                      <a:pt x="55870" y="463"/>
                      <a:pt x="54318" y="0"/>
                      <a:pt x="52780" y="0"/>
                    </a:cubicBezTo>
                    <a:cubicBezTo>
                      <a:pt x="50401" y="0"/>
                      <a:pt x="48054" y="1106"/>
                      <a:pt x="46549" y="3186"/>
                    </a:cubicBezTo>
                    <a:lnTo>
                      <a:pt x="30696" y="25171"/>
                    </a:lnTo>
                    <a:lnTo>
                      <a:pt x="14842" y="3186"/>
                    </a:lnTo>
                    <a:cubicBezTo>
                      <a:pt x="13337" y="1106"/>
                      <a:pt x="10990" y="0"/>
                      <a:pt x="8612" y="0"/>
                    </a:cubicBezTo>
                    <a:close/>
                  </a:path>
                </a:pathLst>
              </a:custGeom>
              <a:solidFill>
                <a:srgbClr val="FFCC2F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49" name="Google Shape;2748;p57">
                <a:extLst>
                  <a:ext uri="{FF2B5EF4-FFF2-40B4-BE49-F238E27FC236}">
                    <a16:creationId xmlns:a16="http://schemas.microsoft.com/office/drawing/2014/main" id="{A68B1958-39AA-4437-B671-E8041D722006}"/>
                  </a:ext>
                </a:extLst>
              </p:cNvPr>
              <p:cNvSpPr/>
              <p:nvPr/>
            </p:nvSpPr>
            <p:spPr>
              <a:xfrm>
                <a:off x="3800200" y="874200"/>
                <a:ext cx="1973525" cy="3947025"/>
              </a:xfrm>
              <a:custGeom>
                <a:avLst/>
                <a:gdLst/>
                <a:ahLst/>
                <a:cxnLst/>
                <a:rect l="l" t="t" r="r" b="b"/>
                <a:pathLst>
                  <a:path w="78941" h="157881" extrusionOk="0">
                    <a:moveTo>
                      <a:pt x="1" y="0"/>
                    </a:moveTo>
                    <a:lnTo>
                      <a:pt x="1" y="15299"/>
                    </a:lnTo>
                    <a:cubicBezTo>
                      <a:pt x="35100" y="15299"/>
                      <a:pt x="63642" y="43842"/>
                      <a:pt x="63642" y="78941"/>
                    </a:cubicBezTo>
                    <a:cubicBezTo>
                      <a:pt x="63642" y="114040"/>
                      <a:pt x="35100" y="142582"/>
                      <a:pt x="1" y="142582"/>
                    </a:cubicBezTo>
                    <a:lnTo>
                      <a:pt x="1" y="157881"/>
                    </a:lnTo>
                    <a:cubicBezTo>
                      <a:pt x="43515" y="157881"/>
                      <a:pt x="78941" y="122455"/>
                      <a:pt x="78941" y="78941"/>
                    </a:cubicBezTo>
                    <a:cubicBezTo>
                      <a:pt x="78941" y="35426"/>
                      <a:pt x="43515" y="0"/>
                      <a:pt x="1" y="0"/>
                    </a:cubicBezTo>
                    <a:close/>
                  </a:path>
                </a:pathLst>
              </a:custGeom>
              <a:solidFill>
                <a:srgbClr val="7B7B7B">
                  <a:alpha val="15099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  <p:sp>
            <p:nvSpPr>
              <p:cNvPr id="50" name="Google Shape;2749;p57">
                <a:extLst>
                  <a:ext uri="{FF2B5EF4-FFF2-40B4-BE49-F238E27FC236}">
                    <a16:creationId xmlns:a16="http://schemas.microsoft.com/office/drawing/2014/main" id="{CF951719-4AAF-43D9-8F6D-02C968510DC0}"/>
                  </a:ext>
                </a:extLst>
              </p:cNvPr>
              <p:cNvSpPr/>
              <p:nvPr/>
            </p:nvSpPr>
            <p:spPr>
              <a:xfrm>
                <a:off x="3800200" y="1849825"/>
                <a:ext cx="767400" cy="1996075"/>
              </a:xfrm>
              <a:custGeom>
                <a:avLst/>
                <a:gdLst/>
                <a:ahLst/>
                <a:cxnLst/>
                <a:rect l="l" t="t" r="r" b="b"/>
                <a:pathLst>
                  <a:path w="30696" h="79843" extrusionOk="0">
                    <a:moveTo>
                      <a:pt x="22085" y="0"/>
                    </a:moveTo>
                    <a:cubicBezTo>
                      <a:pt x="19706" y="0"/>
                      <a:pt x="17359" y="1106"/>
                      <a:pt x="15854" y="3186"/>
                    </a:cubicBezTo>
                    <a:lnTo>
                      <a:pt x="1" y="25171"/>
                    </a:lnTo>
                    <a:lnTo>
                      <a:pt x="1" y="79842"/>
                    </a:lnTo>
                    <a:cubicBezTo>
                      <a:pt x="4209" y="79842"/>
                      <a:pt x="7634" y="76417"/>
                      <a:pt x="7634" y="72209"/>
                    </a:cubicBezTo>
                    <a:lnTo>
                      <a:pt x="7634" y="57759"/>
                    </a:lnTo>
                    <a:lnTo>
                      <a:pt x="15789" y="57759"/>
                    </a:lnTo>
                    <a:cubicBezTo>
                      <a:pt x="19997" y="57759"/>
                      <a:pt x="23422" y="54334"/>
                      <a:pt x="23422" y="50126"/>
                    </a:cubicBezTo>
                    <a:cubicBezTo>
                      <a:pt x="23422" y="45918"/>
                      <a:pt x="19997" y="42493"/>
                      <a:pt x="15789" y="42493"/>
                    </a:cubicBezTo>
                    <a:lnTo>
                      <a:pt x="7634" y="42493"/>
                    </a:lnTo>
                    <a:lnTo>
                      <a:pt x="7634" y="40698"/>
                    </a:lnTo>
                    <a:lnTo>
                      <a:pt x="28249" y="12091"/>
                    </a:lnTo>
                    <a:cubicBezTo>
                      <a:pt x="30696" y="8666"/>
                      <a:pt x="29946" y="3903"/>
                      <a:pt x="26521" y="1424"/>
                    </a:cubicBezTo>
                    <a:cubicBezTo>
                      <a:pt x="25175" y="463"/>
                      <a:pt x="23623" y="0"/>
                      <a:pt x="22085" y="0"/>
                    </a:cubicBezTo>
                    <a:close/>
                  </a:path>
                </a:pathLst>
              </a:custGeom>
              <a:solidFill>
                <a:srgbClr val="7B7B7B">
                  <a:alpha val="15099"/>
                </a:srgbClr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 dirty="0">
                  <a:latin typeface="Congenial" panose="02000503040000020004" pitchFamily="2" charset="0"/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B61B302-3991-4B01-B9B1-E78611B5FFB2}"/>
              </a:ext>
            </a:extLst>
          </p:cNvPr>
          <p:cNvSpPr txBox="1"/>
          <p:nvPr/>
        </p:nvSpPr>
        <p:spPr>
          <a:xfrm>
            <a:off x="2151014" y="3811243"/>
            <a:ext cx="216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ongenial" panose="02000503040000020004" pitchFamily="2" charset="0"/>
                <a:cs typeface="Rubik Black" panose="00000A00000000000000" pitchFamily="2" charset="-79"/>
              </a:rPr>
              <a:t>CapEX</a:t>
            </a:r>
            <a:br>
              <a:rPr lang="it-IT" sz="2000" dirty="0">
                <a:latin typeface="Congenial" panose="02000503040000020004" pitchFamily="2" charset="0"/>
                <a:cs typeface="Rubik Black" panose="00000A00000000000000" pitchFamily="2" charset="-79"/>
              </a:rPr>
            </a:br>
            <a:r>
              <a:rPr lang="it-IT" sz="2000" b="0" dirty="0">
                <a:latin typeface="Congenial" panose="02000503040000020004" pitchFamily="2" charset="0"/>
                <a:cs typeface="Rubik" panose="00000500000000000000" pitchFamily="2" charset="-79"/>
              </a:rPr>
              <a:t>Capital</a:t>
            </a:r>
            <a:r>
              <a:rPr lang="it-IT" sz="2000" dirty="0">
                <a:latin typeface="Congenial" panose="02000503040000020004" pitchFamily="2" charset="0"/>
                <a:cs typeface="Rubik" panose="00000500000000000000" pitchFamily="2" charset="-79"/>
              </a:rPr>
              <a:t> </a:t>
            </a:r>
            <a:r>
              <a:rPr lang="it-IT" sz="2000" b="0" dirty="0">
                <a:latin typeface="Congenial" panose="02000503040000020004" pitchFamily="2" charset="0"/>
                <a:cs typeface="Rubik" panose="00000500000000000000" pitchFamily="2" charset="-79"/>
              </a:rPr>
              <a:t>Expenses</a:t>
            </a:r>
            <a:endParaRPr lang="en-US" sz="2000" b="0" dirty="0">
              <a:latin typeface="Congenial" panose="02000503040000020004" pitchFamily="2" charset="0"/>
              <a:cs typeface="Rubik Black" panose="00000A00000000000000" pitchFamily="2" charset="-79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DB4AA2-0B5B-48BB-B8FE-EBEE491E2008}"/>
              </a:ext>
            </a:extLst>
          </p:cNvPr>
          <p:cNvSpPr txBox="1"/>
          <p:nvPr/>
        </p:nvSpPr>
        <p:spPr>
          <a:xfrm>
            <a:off x="7012501" y="3788378"/>
            <a:ext cx="2888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ongenial" panose="02000503040000020004" pitchFamily="2" charset="0"/>
                <a:cs typeface="Rubik Black" panose="00000A00000000000000" pitchFamily="2" charset="-79"/>
              </a:rPr>
              <a:t>OpEX</a:t>
            </a:r>
            <a:br>
              <a:rPr lang="it-IT" sz="2000" dirty="0">
                <a:latin typeface="Congenial" panose="02000503040000020004" pitchFamily="2" charset="0"/>
                <a:cs typeface="Rubik Black" panose="00000A00000000000000" pitchFamily="2" charset="-79"/>
              </a:rPr>
            </a:br>
            <a:r>
              <a:rPr lang="it-IT" sz="2000" b="0" dirty="0">
                <a:latin typeface="Congenial" panose="02000503040000020004" pitchFamily="2" charset="0"/>
                <a:cs typeface="Rubik" panose="00000500000000000000" pitchFamily="2" charset="-79"/>
              </a:rPr>
              <a:t>Operational</a:t>
            </a:r>
            <a:r>
              <a:rPr lang="it-IT" sz="2000" dirty="0">
                <a:latin typeface="Congenial" panose="02000503040000020004" pitchFamily="2" charset="0"/>
                <a:cs typeface="Rubik" panose="00000500000000000000" pitchFamily="2" charset="-79"/>
              </a:rPr>
              <a:t> </a:t>
            </a:r>
            <a:r>
              <a:rPr lang="it-IT" sz="2000" b="0" dirty="0">
                <a:latin typeface="Congenial" panose="02000503040000020004" pitchFamily="2" charset="0"/>
                <a:cs typeface="Rubik" panose="00000500000000000000" pitchFamily="2" charset="-79"/>
              </a:rPr>
              <a:t>Expenses</a:t>
            </a:r>
            <a:endParaRPr lang="en-US" sz="2000" b="0" dirty="0">
              <a:latin typeface="Congenial" panose="02000503040000020004" pitchFamily="2" charset="0"/>
              <a:cs typeface="Rubik Black" panose="00000A00000000000000" pitchFamily="2" charset="-79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B7BEE0-BB26-4A30-9BE7-82BF2311F313}"/>
              </a:ext>
            </a:extLst>
          </p:cNvPr>
          <p:cNvSpPr txBox="1"/>
          <p:nvPr/>
        </p:nvSpPr>
        <p:spPr>
          <a:xfrm>
            <a:off x="1401386" y="4656208"/>
            <a:ext cx="376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genial" panose="02000503040000020004" pitchFamily="2" charset="0"/>
              </a:rPr>
              <a:t>Funds that companies use to purchase major physical goods or services used multiple years</a:t>
            </a:r>
            <a:endParaRPr lang="en-US" dirty="0">
              <a:latin typeface="Congenial" panose="02000503040000020004" pitchFamily="2" charset="0"/>
              <a:cs typeface="Rubik" panose="00000500000000000000" pitchFamily="2" charset="-79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7D262F-CBDD-4802-A19F-52EB24176647}"/>
              </a:ext>
            </a:extLst>
          </p:cNvPr>
          <p:cNvSpPr txBox="1"/>
          <p:nvPr/>
        </p:nvSpPr>
        <p:spPr>
          <a:xfrm>
            <a:off x="6970763" y="4726954"/>
            <a:ext cx="2972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genial" panose="02000503040000020004" pitchFamily="2" charset="0"/>
              </a:rPr>
              <a:t>Represent the day-to-day expenses necessary to run a business.</a:t>
            </a:r>
          </a:p>
        </p:txBody>
      </p:sp>
    </p:spTree>
    <p:extLst>
      <p:ext uri="{BB962C8B-B14F-4D97-AF65-F5344CB8AC3E}">
        <p14:creationId xmlns:p14="http://schemas.microsoft.com/office/powerpoint/2010/main" val="377237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0116EE-C3CA-4191-9764-FFE526C1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Types of Cloud Services</a:t>
            </a:r>
          </a:p>
        </p:txBody>
      </p:sp>
      <p:sp>
        <p:nvSpPr>
          <p:cNvPr id="13" name="Google Shape;174;p13">
            <a:extLst>
              <a:ext uri="{FF2B5EF4-FFF2-40B4-BE49-F238E27FC236}">
                <a16:creationId xmlns:a16="http://schemas.microsoft.com/office/drawing/2014/main" id="{0D902A78-79C7-4EC9-9087-BB545716AD9F}"/>
              </a:ext>
            </a:extLst>
          </p:cNvPr>
          <p:cNvSpPr txBox="1">
            <a:spLocks/>
          </p:cNvSpPr>
          <p:nvPr/>
        </p:nvSpPr>
        <p:spPr>
          <a:xfrm>
            <a:off x="5112551" y="2829205"/>
            <a:ext cx="1966898" cy="1986020"/>
          </a:xfrm>
          <a:prstGeom prst="rect">
            <a:avLst/>
          </a:prstGeom>
          <a:solidFill>
            <a:srgbClr val="FFFC4C"/>
          </a:solidFill>
        </p:spPr>
        <p:txBody>
          <a:bodyPr spcFirstLastPara="1" wrap="square" lIns="68569" tIns="68569" rIns="68569" bIns="68569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defTabSz="514350" fontAlgn="auto">
              <a:defRPr/>
            </a:pPr>
            <a:r>
              <a:rPr lang="en-US" sz="2400" b="0">
                <a:solidFill>
                  <a:schemeClr val="tx1"/>
                </a:solidFill>
                <a:latin typeface="IBM Plex Sans SemiBold" panose="020B0703050203000203" pitchFamily="34" charset="0"/>
                <a:sym typeface="Arial"/>
              </a:rPr>
              <a:t> </a:t>
            </a:r>
            <a:endParaRPr lang="en-US" sz="2400" b="0" dirty="0">
              <a:solidFill>
                <a:schemeClr val="tx1"/>
              </a:solidFill>
              <a:latin typeface="IBM Plex Sans SemiBold" panose="020B0703050203000203" pitchFamily="34" charset="0"/>
              <a:sym typeface="Arial"/>
            </a:endParaRPr>
          </a:p>
        </p:txBody>
      </p:sp>
      <p:sp>
        <p:nvSpPr>
          <p:cNvPr id="15" name="Google Shape;174;p13">
            <a:extLst>
              <a:ext uri="{FF2B5EF4-FFF2-40B4-BE49-F238E27FC236}">
                <a16:creationId xmlns:a16="http://schemas.microsoft.com/office/drawing/2014/main" id="{DF392EF2-6248-4701-BE97-B5B67056BDEF}"/>
              </a:ext>
            </a:extLst>
          </p:cNvPr>
          <p:cNvSpPr txBox="1">
            <a:spLocks/>
          </p:cNvSpPr>
          <p:nvPr/>
        </p:nvSpPr>
        <p:spPr>
          <a:xfrm>
            <a:off x="2185159" y="2857392"/>
            <a:ext cx="1938985" cy="1957835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68569" tIns="68569" rIns="68569" bIns="68569" anchor="ctr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defTabSz="514350" fontAlgn="auto">
              <a:defRPr/>
            </a:pPr>
            <a:r>
              <a:rPr lang="en-US" sz="2400" b="0">
                <a:solidFill>
                  <a:schemeClr val="tx1"/>
                </a:solidFill>
                <a:latin typeface="IBM Plex Sans SemiBold" panose="020B0703050203000203" pitchFamily="34" charset="0"/>
                <a:sym typeface="Arial"/>
              </a:rPr>
              <a:t> </a:t>
            </a:r>
            <a:endParaRPr lang="en-US" sz="2400" b="0" dirty="0">
              <a:solidFill>
                <a:schemeClr val="tx1"/>
              </a:solidFill>
              <a:latin typeface="IBM Plex Sans SemiBold" panose="020B0703050203000203" pitchFamily="34" charset="0"/>
              <a:sym typeface="Arial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FE0B3AAB-A0FB-41F0-B6D0-6C312DC9D37E}"/>
              </a:ext>
            </a:extLst>
          </p:cNvPr>
          <p:cNvSpPr txBox="1">
            <a:spLocks/>
          </p:cNvSpPr>
          <p:nvPr/>
        </p:nvSpPr>
        <p:spPr>
          <a:xfrm>
            <a:off x="2167461" y="2857392"/>
            <a:ext cx="1974381" cy="195783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verpass Black"/>
              <a:buNone/>
              <a:defRPr sz="2100" kern="1200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ctr" defTabSz="514350" fontAlgn="auto">
              <a:defRPr/>
            </a:pPr>
            <a:r>
              <a:rPr lang="en-US" sz="495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IaaS</a:t>
            </a:r>
            <a:endParaRPr lang="en-US" sz="2400" b="0" dirty="0">
              <a:solidFill>
                <a:schemeClr val="tx1"/>
              </a:solidFill>
              <a:latin typeface="IBM Plex Sans SemiBold" panose="020B0703050203000203" pitchFamily="34" charset="0"/>
            </a:endParaRPr>
          </a:p>
          <a:p>
            <a:pPr marL="128588" indent="-128588" algn="ctr" defTabSz="514350" fontAlgn="auto">
              <a:defRPr/>
            </a:pPr>
            <a:r>
              <a:rPr lang="en-US" sz="180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Infrastructure </a:t>
            </a:r>
          </a:p>
          <a:p>
            <a:pPr marL="128588" indent="-128588" algn="ctr" defTabSz="514350" fontAlgn="auto">
              <a:defRPr/>
            </a:pPr>
            <a:r>
              <a:rPr lang="en-US" sz="180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as </a:t>
            </a:r>
          </a:p>
          <a:p>
            <a:pPr marL="128588" indent="-128588" algn="ctr" defTabSz="514350" fontAlgn="auto">
              <a:defRPr/>
            </a:pPr>
            <a:r>
              <a:rPr lang="en-US" sz="180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a </a:t>
            </a:r>
          </a:p>
          <a:p>
            <a:pPr marL="128588" indent="-128588" algn="ctr" defTabSz="514350" fontAlgn="auto">
              <a:defRPr/>
            </a:pPr>
            <a:r>
              <a:rPr lang="en-US" sz="180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Service</a:t>
            </a:r>
            <a:endParaRPr lang="en-US" sz="2400" b="0" dirty="0">
              <a:solidFill>
                <a:schemeClr val="tx1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144031E0-349B-430C-A266-2C036EDE5399}"/>
              </a:ext>
            </a:extLst>
          </p:cNvPr>
          <p:cNvSpPr txBox="1">
            <a:spLocks/>
          </p:cNvSpPr>
          <p:nvPr/>
        </p:nvSpPr>
        <p:spPr>
          <a:xfrm>
            <a:off x="8111651" y="2837280"/>
            <a:ext cx="1940819" cy="1950597"/>
          </a:xfrm>
          <a:prstGeom prst="rect">
            <a:avLst/>
          </a:prstGeom>
          <a:solidFill>
            <a:schemeClr val="accent5"/>
          </a:solidFill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ctr" defTabSz="514350" fontAlgn="auto">
              <a:defRPr/>
            </a:pPr>
            <a:r>
              <a:rPr lang="en-US" sz="4950" dirty="0">
                <a:solidFill>
                  <a:schemeClr val="tx1"/>
                </a:solidFill>
                <a:latin typeface="IBM Plex Sans SemiBold" panose="020B0703050203000203" pitchFamily="34" charset="0"/>
                <a:cs typeface="Rubik" panose="020B0604020202020204" charset="-79"/>
              </a:rPr>
              <a:t>SaaS</a:t>
            </a:r>
            <a:endParaRPr lang="en-US" sz="1500" dirty="0">
              <a:solidFill>
                <a:schemeClr val="tx1"/>
              </a:solidFill>
              <a:latin typeface="IBM Plex Sans SemiBold" panose="020B0703050203000203" pitchFamily="34" charset="0"/>
              <a:cs typeface="Rubik" panose="020B0604020202020204" charset="-79"/>
            </a:endParaRPr>
          </a:p>
          <a:p>
            <a:pPr marL="128588" indent="-128588" algn="ctr" defTabSz="514350" fontAlgn="auto">
              <a:defRPr/>
            </a:pPr>
            <a:r>
              <a:rPr lang="en-US" sz="1800" dirty="0">
                <a:solidFill>
                  <a:schemeClr val="tx1"/>
                </a:solidFill>
                <a:latin typeface="IBM Plex Sans SemiBold" panose="020B0703050203000203" pitchFamily="34" charset="0"/>
                <a:cs typeface="Rubik" panose="020B0604020202020204" charset="-79"/>
              </a:rPr>
              <a:t>Software </a:t>
            </a:r>
          </a:p>
          <a:p>
            <a:pPr marL="128588" indent="-128588" algn="ctr" defTabSz="514350" fontAlgn="auto">
              <a:defRPr/>
            </a:pPr>
            <a:r>
              <a:rPr lang="en-US" sz="1800" dirty="0">
                <a:solidFill>
                  <a:schemeClr val="tx1"/>
                </a:solidFill>
                <a:latin typeface="IBM Plex Sans SemiBold" panose="020B0703050203000203" pitchFamily="34" charset="0"/>
                <a:cs typeface="Rubik" panose="020B0604020202020204" charset="-79"/>
              </a:rPr>
              <a:t>as</a:t>
            </a:r>
          </a:p>
          <a:p>
            <a:pPr marL="128588" indent="-128588" algn="ctr" defTabSz="514350" fontAlgn="auto">
              <a:defRPr/>
            </a:pPr>
            <a:r>
              <a:rPr lang="en-US" sz="1800" dirty="0">
                <a:solidFill>
                  <a:schemeClr val="tx1"/>
                </a:solidFill>
                <a:latin typeface="IBM Plex Sans SemiBold" panose="020B0703050203000203" pitchFamily="34" charset="0"/>
                <a:cs typeface="Rubik" panose="020B0604020202020204" charset="-79"/>
              </a:rPr>
              <a:t>a</a:t>
            </a:r>
          </a:p>
          <a:p>
            <a:pPr marL="128588" indent="-128588" algn="ctr" defTabSz="514350" fontAlgn="auto">
              <a:defRPr/>
            </a:pPr>
            <a:r>
              <a:rPr lang="en-US" sz="1800" dirty="0">
                <a:solidFill>
                  <a:schemeClr val="tx1"/>
                </a:solidFill>
                <a:latin typeface="IBM Plex Sans SemiBold" panose="020B0703050203000203" pitchFamily="34" charset="0"/>
                <a:cs typeface="Rubik" panose="020B0604020202020204" charset="-79"/>
              </a:rPr>
              <a:t>Service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EBC6C77-04DD-490D-9780-224C67FA8D25}"/>
              </a:ext>
            </a:extLst>
          </p:cNvPr>
          <p:cNvSpPr txBox="1">
            <a:spLocks/>
          </p:cNvSpPr>
          <p:nvPr/>
        </p:nvSpPr>
        <p:spPr>
          <a:xfrm>
            <a:off x="5112057" y="2828189"/>
            <a:ext cx="1967888" cy="1987036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b" anchorCtr="0">
            <a:noAutofit/>
          </a:bodyPr>
          <a:lstStyle>
            <a:lvl1pPr marL="171450" lvl="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verpass Black"/>
              <a:buNone/>
              <a:defRPr sz="2100" kern="1200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L="514350" lvl="1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ctr" defTabSz="514350" fontAlgn="auto">
              <a:defRPr/>
            </a:pPr>
            <a:r>
              <a:rPr lang="en-US" sz="495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PaaS</a:t>
            </a:r>
            <a:endParaRPr lang="en-US" sz="2400" b="0" dirty="0">
              <a:solidFill>
                <a:schemeClr val="tx1"/>
              </a:solidFill>
              <a:latin typeface="IBM Plex Sans SemiBold" panose="020B0703050203000203" pitchFamily="34" charset="0"/>
            </a:endParaRPr>
          </a:p>
          <a:p>
            <a:pPr marL="128588" indent="-128588" algn="ctr" defTabSz="514350" fontAlgn="auto">
              <a:defRPr/>
            </a:pPr>
            <a:r>
              <a:rPr lang="en-US" sz="180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Platform</a:t>
            </a:r>
          </a:p>
          <a:p>
            <a:pPr marL="128588" indent="-128588" algn="ctr" defTabSz="514350" fontAlgn="auto">
              <a:defRPr/>
            </a:pPr>
            <a:r>
              <a:rPr lang="en-US" sz="180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as</a:t>
            </a:r>
          </a:p>
          <a:p>
            <a:pPr marL="128588" indent="-128588" algn="ctr" defTabSz="514350" fontAlgn="auto">
              <a:defRPr/>
            </a:pPr>
            <a:r>
              <a:rPr lang="en-US" sz="180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a</a:t>
            </a:r>
          </a:p>
          <a:p>
            <a:pPr marL="128588" indent="-128588" algn="ctr" defTabSz="514350" fontAlgn="auto">
              <a:defRPr/>
            </a:pPr>
            <a:r>
              <a:rPr lang="en-US" sz="1800" b="0" dirty="0">
                <a:solidFill>
                  <a:schemeClr val="tx1"/>
                </a:solidFill>
                <a:latin typeface="IBM Plex Sans SemiBold" panose="020B0703050203000203" pitchFamily="34" charset="0"/>
              </a:rPr>
              <a:t>Service</a:t>
            </a:r>
            <a:endParaRPr lang="en-US" sz="2400" b="0" dirty="0">
              <a:solidFill>
                <a:schemeClr val="tx1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51EB2-844B-402D-B3B7-6B92226197CB}"/>
              </a:ext>
            </a:extLst>
          </p:cNvPr>
          <p:cNvSpPr txBox="1"/>
          <p:nvPr/>
        </p:nvSpPr>
        <p:spPr>
          <a:xfrm>
            <a:off x="2381119" y="4980568"/>
            <a:ext cx="15470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500" b="0" kern="0" dirty="0">
                <a:latin typeface="Congenial" panose="02000503040000020004" pitchFamily="2" charset="0"/>
                <a:cs typeface="Arial"/>
                <a:sym typeface="Arial"/>
              </a:rPr>
              <a:t>Getting Rid of Physical Hardware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32FEA-CC21-4B45-BB68-BDD007E5E249}"/>
              </a:ext>
            </a:extLst>
          </p:cNvPr>
          <p:cNvSpPr txBox="1"/>
          <p:nvPr/>
        </p:nvSpPr>
        <p:spPr>
          <a:xfrm>
            <a:off x="5322470" y="4980568"/>
            <a:ext cx="15470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500" b="0" kern="0" dirty="0">
                <a:latin typeface="Congenial" panose="02000503040000020004" pitchFamily="2" charset="0"/>
                <a:cs typeface="Arial"/>
                <a:sym typeface="Arial"/>
              </a:rPr>
              <a:t>Getting Rid of installations and updates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5AFCB3-6BF9-4E41-A7C1-DCD69D4B3B31}"/>
              </a:ext>
            </a:extLst>
          </p:cNvPr>
          <p:cNvSpPr txBox="1"/>
          <p:nvPr/>
        </p:nvSpPr>
        <p:spPr>
          <a:xfrm>
            <a:off x="8308529" y="4835951"/>
            <a:ext cx="1547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500" b="0" kern="0" dirty="0">
                <a:latin typeface="Congenial" panose="02000503040000020004" pitchFamily="2" charset="0"/>
                <a:cs typeface="Arial"/>
                <a:sym typeface="Arial"/>
              </a:rPr>
              <a:t>Getting rid of anything but the software configuration</a:t>
            </a:r>
          </a:p>
        </p:txBody>
      </p:sp>
      <p:pic>
        <p:nvPicPr>
          <p:cNvPr id="22" name="Picture 21" descr="Shape&#10;&#10;Description automatically generated">
            <a:extLst>
              <a:ext uri="{FF2B5EF4-FFF2-40B4-BE49-F238E27FC236}">
                <a16:creationId xmlns:a16="http://schemas.microsoft.com/office/drawing/2014/main" id="{7F3ED25C-515C-4D24-86FA-0731AA2E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88" y="685801"/>
            <a:ext cx="5970801" cy="5194700"/>
          </a:xfrm>
          <a:prstGeom prst="rect">
            <a:avLst/>
          </a:prstGeom>
        </p:spPr>
      </p:pic>
      <p:pic>
        <p:nvPicPr>
          <p:cNvPr id="4" name="Picture 3" descr="A cartoon of a pilot waving&#10;&#10;Description automatically generated">
            <a:extLst>
              <a:ext uri="{FF2B5EF4-FFF2-40B4-BE49-F238E27FC236}">
                <a16:creationId xmlns:a16="http://schemas.microsoft.com/office/drawing/2014/main" id="{90D6B326-125A-4F77-D0E6-965F892E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83" y="2635502"/>
            <a:ext cx="3051673" cy="42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xit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5" grpId="0" animBg="1"/>
      <p:bldP spid="16" grpId="0"/>
      <p:bldP spid="17" grpId="0" animBg="1"/>
      <p:bldP spid="18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PASS2021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2021" id="{2C87739B-FA75-46D2-A1AE-1FA2F8165F87}" vid="{A633A02C-4B61-45B0-9A4F-AF5A94FF33A5}"/>
    </a:ext>
  </a:extLst>
</a:theme>
</file>

<file path=ppt/theme/theme2.xml><?xml version="1.0" encoding="utf-8"?>
<a:theme xmlns:a="http://schemas.openxmlformats.org/drawingml/2006/main" name="Pass 202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 2022" id="{664EAD7F-C2F7-43A4-9FB5-D4E9D2A6B1F9}" vid="{A8CA4FCE-7904-48EC-9527-F16E15268ABA}"/>
    </a:ext>
  </a:extLst>
</a:theme>
</file>

<file path=ppt/theme/theme3.xml><?xml version="1.0" encoding="utf-8"?>
<a:theme xmlns:a="http://schemas.openxmlformats.org/drawingml/2006/main" name="SQLBits202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QLBits2024" id="{17045422-17A1-4B70-AD6A-0585656678CD}" vid="{D316B94B-02D6-40B6-AFD9-CCD6EA04BA9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PASS2021</Template>
  <TotalTime>1156</TotalTime>
  <Words>3082</Words>
  <Application>Microsoft Office PowerPoint</Application>
  <PresentationFormat>Widescreen</PresentationFormat>
  <Paragraphs>383</Paragraphs>
  <Slides>40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8" baseType="lpstr">
      <vt:lpstr>-apple-system</vt:lpstr>
      <vt:lpstr>Arial</vt:lpstr>
      <vt:lpstr>Calibri</vt:lpstr>
      <vt:lpstr>Calibri Light</vt:lpstr>
      <vt:lpstr>Congenial</vt:lpstr>
      <vt:lpstr>Congenial Light</vt:lpstr>
      <vt:lpstr>Georgia</vt:lpstr>
      <vt:lpstr>IBM Plex Sans Medium</vt:lpstr>
      <vt:lpstr>IBM Plex Sans SemiBold</vt:lpstr>
      <vt:lpstr>Overpass</vt:lpstr>
      <vt:lpstr>Overpass Black</vt:lpstr>
      <vt:lpstr>Roboto</vt:lpstr>
      <vt:lpstr>Roboto Regular</vt:lpstr>
      <vt:lpstr>Rubik</vt:lpstr>
      <vt:lpstr>SourceSansPro</vt:lpstr>
      <vt:lpstr>PASS2021</vt:lpstr>
      <vt:lpstr>Pass 2022</vt:lpstr>
      <vt:lpstr>SQLBits2024</vt:lpstr>
      <vt:lpstr>What to look out for when migrating your data to the cloud: is it REALLY the right choice?  👀</vt:lpstr>
      <vt:lpstr>Emanuele Meazzo</vt:lpstr>
      <vt:lpstr>“If someone asks me what cloud computing is, I try not to get bogged down with definitions. I tell them that, simply put, cloud computing is a better way to run your business</vt:lpstr>
      <vt:lpstr>Where I got the idea for this session</vt:lpstr>
      <vt:lpstr>⚠ DANGER ⚠</vt:lpstr>
      <vt:lpstr>PowerPoint Presentation</vt:lpstr>
      <vt:lpstr>PowerPoint Presentation</vt:lpstr>
      <vt:lpstr>CapEx vs OpEX AK Why the business wants to move to cloud</vt:lpstr>
      <vt:lpstr>Types of Cloud Services</vt:lpstr>
      <vt:lpstr>New companies and the Cloud</vt:lpstr>
      <vt:lpstr>Existing companies and the Cloud</vt:lpstr>
      <vt:lpstr>The State of the Cloud</vt:lpstr>
      <vt:lpstr>Speed</vt:lpstr>
      <vt:lpstr>Multiple Vendors?</vt:lpstr>
      <vt:lpstr>Ok, let’s go a bit deeper into the topic  Finally.</vt:lpstr>
      <vt:lpstr>The DataLake trap (aka continuous upselling)</vt:lpstr>
      <vt:lpstr>The trap, continued</vt:lpstr>
      <vt:lpstr>Sorry,  probably, your apps need to change</vt:lpstr>
      <vt:lpstr>My apps need to change !?!?</vt:lpstr>
      <vt:lpstr>Thinking why you’re Lifting &amp; Shiftin’</vt:lpstr>
      <vt:lpstr>Mind the Network  and Expect Latency</vt:lpstr>
      <vt:lpstr>Mind the Egress Fees</vt:lpstr>
      <vt:lpstr>Egress tip: Cloudflare R2</vt:lpstr>
      <vt:lpstr>Bonus Egress Tip</vt:lpstr>
      <vt:lpstr>Trivia</vt:lpstr>
      <vt:lpstr>Control where your data is</vt:lpstr>
      <vt:lpstr>Consider Scaling Services</vt:lpstr>
      <vt:lpstr>More considerations on Scaling</vt:lpstr>
      <vt:lpstr>Performance is (literally) money</vt:lpstr>
      <vt:lpstr>Please 🙏 mind the IOPS/Throughput limits</vt:lpstr>
      <vt:lpstr>Reservations on Reservations</vt:lpstr>
      <vt:lpstr>Kill unused resources</vt:lpstr>
      <vt:lpstr>Storage Tiering &amp; cleaning</vt:lpstr>
      <vt:lpstr>The cloud is not supposed to be cheaper</vt:lpstr>
      <vt:lpstr>The Cloud DBA</vt:lpstr>
      <vt:lpstr>Keeping Up</vt:lpstr>
      <vt:lpstr>Azure Specific Tips</vt:lpstr>
      <vt:lpstr>TCO/Pricing Calculators</vt:lpstr>
      <vt:lpstr>Take advantage of Licensing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look out for when migrating your data to the cloud; is it REALLY the right choice?</dc:title>
  <dc:creator>Emanuele Meazzo</dc:creator>
  <cp:lastModifiedBy>Emanuele Meazzo</cp:lastModifiedBy>
  <cp:revision>45</cp:revision>
  <dcterms:created xsi:type="dcterms:W3CDTF">2021-09-10T14:48:15Z</dcterms:created>
  <dcterms:modified xsi:type="dcterms:W3CDTF">2024-03-01T23:16:30Z</dcterms:modified>
</cp:coreProperties>
</file>